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86" r:id="rId1"/>
  </p:sldMasterIdLst>
  <p:sldIdLst>
    <p:sldId id="256" r:id="rId2"/>
    <p:sldId id="259" r:id="rId3"/>
    <p:sldId id="270" r:id="rId4"/>
    <p:sldId id="271" r:id="rId5"/>
    <p:sldId id="272" r:id="rId6"/>
    <p:sldId id="278" r:id="rId7"/>
    <p:sldId id="273" r:id="rId8"/>
    <p:sldId id="274" r:id="rId9"/>
    <p:sldId id="275" r:id="rId10"/>
    <p:sldId id="276" r:id="rId11"/>
    <p:sldId id="277" r:id="rId12"/>
    <p:sldId id="266" r:id="rId1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1"/>
    <p:restoredTop sz="94620"/>
  </p:normalViewPr>
  <p:slideViewPr>
    <p:cSldViewPr snapToGrid="0">
      <p:cViewPr>
        <p:scale>
          <a:sx n="110" d="100"/>
          <a:sy n="110" d="100"/>
        </p:scale>
        <p:origin x="594" y="7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9D3B3C7E-BC2D-4436-8B03-AC421FA66787}"/>
              </a:ext>
            </a:extLst>
          </p:cNvPr>
          <p:cNvSpPr/>
          <p:nvPr/>
        </p:nvSpPr>
        <p:spPr>
          <a:xfrm>
            <a:off x="160920" y="157606"/>
            <a:ext cx="11870161" cy="654278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B66887E-4265-46F7-9DE0-605FFFC90761}"/>
              </a:ext>
            </a:extLst>
          </p:cNvPr>
          <p:cNvSpPr>
            <a:spLocks noGrp="1"/>
          </p:cNvSpPr>
          <p:nvPr>
            <p:ph type="ctrTitle" hasCustomPrompt="1"/>
          </p:nvPr>
        </p:nvSpPr>
        <p:spPr>
          <a:xfrm>
            <a:off x="2035130" y="1066800"/>
            <a:ext cx="8112369" cy="2073119"/>
          </a:xfrm>
        </p:spPr>
        <p:txBody>
          <a:bodyPr anchor="b">
            <a:normAutofit/>
          </a:bodyPr>
          <a:lstStyle>
            <a:lvl1pPr algn="ctr">
              <a:lnSpc>
                <a:spcPct val="110000"/>
              </a:lnSpc>
              <a:defRPr sz="2800" cap="all" spc="390" baseline="0"/>
            </a:lvl1pPr>
          </a:lstStyle>
          <a:p>
            <a:r>
              <a:rPr lang="en-US" dirty="0"/>
              <a:t>CLICK TO EDIT MASTER TITLE STYLE</a:t>
            </a:r>
          </a:p>
        </p:txBody>
      </p:sp>
      <p:sp>
        <p:nvSpPr>
          <p:cNvPr id="3" name="Subtitle 2">
            <a:extLst>
              <a:ext uri="{FF2B5EF4-FFF2-40B4-BE49-F238E27FC236}">
                <a16:creationId xmlns:a16="http://schemas.microsoft.com/office/drawing/2014/main" id="{7EDB1A74-54F5-45CA-8922-87FFD57515D4}"/>
              </a:ext>
            </a:extLst>
          </p:cNvPr>
          <p:cNvSpPr>
            <a:spLocks noGrp="1"/>
          </p:cNvSpPr>
          <p:nvPr>
            <p:ph type="subTitle" idx="1"/>
          </p:nvPr>
        </p:nvSpPr>
        <p:spPr>
          <a:xfrm>
            <a:off x="2175804" y="4876802"/>
            <a:ext cx="7821637" cy="1028697"/>
          </a:xfrm>
        </p:spPr>
        <p:txBody>
          <a:bodyPr>
            <a:normAutofit/>
          </a:bodyPr>
          <a:lstStyle>
            <a:lvl1pPr marL="0" indent="0" algn="ctr">
              <a:lnSpc>
                <a:spcPct val="100000"/>
              </a:lnSpc>
              <a:buNone/>
              <a:defRPr sz="20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4" name="Date Placeholder 3">
            <a:extLst>
              <a:ext uri="{FF2B5EF4-FFF2-40B4-BE49-F238E27FC236}">
                <a16:creationId xmlns:a16="http://schemas.microsoft.com/office/drawing/2014/main" id="{0B6BE6EF-9D0F-4ABF-B92C-E967FE3F16CF}"/>
              </a:ext>
            </a:extLst>
          </p:cNvPr>
          <p:cNvSpPr>
            <a:spLocks noGrp="1"/>
          </p:cNvSpPr>
          <p:nvPr>
            <p:ph type="dt" sz="half" idx="10"/>
          </p:nvPr>
        </p:nvSpPr>
        <p:spPr/>
        <p:txBody>
          <a:bodyPr/>
          <a:lstStyle/>
          <a:p>
            <a:fld id="{C485584D-7D79-4248-9986-4CA35242F944}" type="datetimeFigureOut">
              <a:rPr lang="en-US" smtClean="0"/>
              <a:t>10/24/2025</a:t>
            </a:fld>
            <a:endParaRPr lang="en-US"/>
          </a:p>
        </p:txBody>
      </p:sp>
      <p:sp>
        <p:nvSpPr>
          <p:cNvPr id="5" name="Footer Placeholder 4">
            <a:extLst>
              <a:ext uri="{FF2B5EF4-FFF2-40B4-BE49-F238E27FC236}">
                <a16:creationId xmlns:a16="http://schemas.microsoft.com/office/drawing/2014/main" id="{4E4AB150-954C-4F02-89AC-DA7163D75C39}"/>
              </a:ext>
            </a:extLst>
          </p:cNvPr>
          <p:cNvSpPr>
            <a:spLocks noGrp="1"/>
          </p:cNvSpPr>
          <p:nvPr>
            <p:ph type="ftr" sz="quarter" idx="11"/>
          </p:nvPr>
        </p:nvSpPr>
        <p:spPr>
          <a:xfrm>
            <a:off x="7279965" y="6245352"/>
            <a:ext cx="4114800" cy="365125"/>
          </a:xfrm>
        </p:spPr>
        <p:txBody>
          <a:bodyPr/>
          <a:lstStyle/>
          <a:p>
            <a:endParaRPr lang="en-US"/>
          </a:p>
        </p:txBody>
      </p:sp>
      <p:sp>
        <p:nvSpPr>
          <p:cNvPr id="6" name="Slide Number Placeholder 5">
            <a:extLst>
              <a:ext uri="{FF2B5EF4-FFF2-40B4-BE49-F238E27FC236}">
                <a16:creationId xmlns:a16="http://schemas.microsoft.com/office/drawing/2014/main" id="{E8E16270-CBD7-4ACC-BFC5-9CADE7226688}"/>
              </a:ext>
            </a:extLst>
          </p:cNvPr>
          <p:cNvSpPr>
            <a:spLocks noGrp="1"/>
          </p:cNvSpPr>
          <p:nvPr>
            <p:ph type="sldNum" sz="quarter" idx="12"/>
          </p:nvPr>
        </p:nvSpPr>
        <p:spPr/>
        <p:txBody>
          <a:bodyPr/>
          <a:lstStyle/>
          <a:p>
            <a:fld id="{19590046-DA73-4BBF-84B5-C08E6F75191A}" type="slidenum">
              <a:rPr lang="en-US" smtClean="0"/>
              <a:t>‹#›</a:t>
            </a:fld>
            <a:endParaRPr lang="en-US"/>
          </a:p>
        </p:txBody>
      </p:sp>
      <p:grpSp>
        <p:nvGrpSpPr>
          <p:cNvPr id="7" name="Group 6">
            <a:extLst>
              <a:ext uri="{FF2B5EF4-FFF2-40B4-BE49-F238E27FC236}">
                <a16:creationId xmlns:a16="http://schemas.microsoft.com/office/drawing/2014/main" id="{79B5D0C1-066E-4C02-A6B8-59FAE4A19724}"/>
              </a:ext>
            </a:extLst>
          </p:cNvPr>
          <p:cNvGrpSpPr/>
          <p:nvPr/>
        </p:nvGrpSpPr>
        <p:grpSpPr>
          <a:xfrm>
            <a:off x="5662258" y="4240546"/>
            <a:ext cx="867485" cy="115439"/>
            <a:chOff x="8910933" y="1861308"/>
            <a:chExt cx="867485" cy="115439"/>
          </a:xfrm>
        </p:grpSpPr>
        <p:sp>
          <p:nvSpPr>
            <p:cNvPr id="8" name="Rectangle 7">
              <a:extLst>
                <a:ext uri="{FF2B5EF4-FFF2-40B4-BE49-F238E27FC236}">
                  <a16:creationId xmlns:a16="http://schemas.microsoft.com/office/drawing/2014/main" id="{D4386904-AFDC-449E-8D1B-906B305EBDA7}"/>
                </a:ext>
              </a:extLst>
            </p:cNvPr>
            <p:cNvSpPr/>
            <p:nvPr/>
          </p:nvSpPr>
          <p:spPr>
            <a:xfrm rot="18964825" flipH="1">
              <a:off x="9286956" y="1861308"/>
              <a:ext cx="115439" cy="115439"/>
            </a:xfrm>
            <a:prstGeom prst="rect">
              <a:avLst/>
            </a:prstGeom>
            <a:noFill/>
            <a:ln w="1587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ffectLst>
                  <a:outerShdw blurRad="38100" dist="38100" dir="2700000" algn="tl">
                    <a:srgbClr val="000000">
                      <a:alpha val="43137"/>
                    </a:srgbClr>
                  </a:outerShdw>
                </a:effectLst>
              </a:endParaRPr>
            </a:p>
          </p:txBody>
        </p:sp>
        <p:cxnSp>
          <p:nvCxnSpPr>
            <p:cNvPr id="9" name="Straight Connector 8">
              <a:extLst>
                <a:ext uri="{FF2B5EF4-FFF2-40B4-BE49-F238E27FC236}">
                  <a16:creationId xmlns:a16="http://schemas.microsoft.com/office/drawing/2014/main" id="{F70778F2-11E8-428C-8324-479CA9D6FE92}"/>
                </a:ext>
              </a:extLst>
            </p:cNvPr>
            <p:cNvCxnSpPr/>
            <p:nvPr/>
          </p:nvCxnSpPr>
          <p:spPr>
            <a:xfrm>
              <a:off x="9426289" y="1919027"/>
              <a:ext cx="352129" cy="0"/>
            </a:xfrm>
            <a:prstGeom prst="line">
              <a:avLst/>
            </a:prstGeom>
            <a:ln w="15875">
              <a:solidFill>
                <a:schemeClr val="tx2"/>
              </a:solidFill>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4A0BE89E-CB2D-48BA-A8D2-533FAAAA725F}"/>
                </a:ext>
              </a:extLst>
            </p:cNvPr>
            <p:cNvCxnSpPr/>
            <p:nvPr/>
          </p:nvCxnSpPr>
          <p:spPr>
            <a:xfrm>
              <a:off x="8910933" y="1919027"/>
              <a:ext cx="352129" cy="0"/>
            </a:xfrm>
            <a:prstGeom prst="line">
              <a:avLst/>
            </a:prstGeom>
            <a:ln w="15875">
              <a:solidFill>
                <a:schemeClr val="tx2"/>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5021068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DB1126-542A-43AD-8078-EE3565165448}"/>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A4A5F98B-5F32-4561-BFBC-9F6E5DA0A347}"/>
              </a:ext>
            </a:extLst>
          </p:cNvPr>
          <p:cNvSpPr>
            <a:spLocks noGrp="1"/>
          </p:cNvSpPr>
          <p:nvPr>
            <p:ph type="body" orient="vert" idx="1"/>
          </p:nvPr>
        </p:nvSpPr>
        <p:spPr>
          <a:xfrm>
            <a:off x="1028700" y="2161903"/>
            <a:ext cx="10134600" cy="3743597"/>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773D0DD-B04E-4E48-8EE1-51E46131A9A2}"/>
              </a:ext>
            </a:extLst>
          </p:cNvPr>
          <p:cNvSpPr>
            <a:spLocks noGrp="1"/>
          </p:cNvSpPr>
          <p:nvPr>
            <p:ph type="dt" sz="half" idx="10"/>
          </p:nvPr>
        </p:nvSpPr>
        <p:spPr/>
        <p:txBody>
          <a:bodyPr/>
          <a:lstStyle/>
          <a:p>
            <a:fld id="{C485584D-7D79-4248-9986-4CA35242F944}" type="datetimeFigureOut">
              <a:rPr lang="en-US" smtClean="0"/>
              <a:t>10/24/2025</a:t>
            </a:fld>
            <a:endParaRPr lang="en-US"/>
          </a:p>
        </p:txBody>
      </p:sp>
      <p:sp>
        <p:nvSpPr>
          <p:cNvPr id="5" name="Footer Placeholder 4">
            <a:extLst>
              <a:ext uri="{FF2B5EF4-FFF2-40B4-BE49-F238E27FC236}">
                <a16:creationId xmlns:a16="http://schemas.microsoft.com/office/drawing/2014/main" id="{0481352D-F9C0-4442-9601-A09A7655E68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9FC0801-9C45-40AE-AB33-5742CDA4DAC7}"/>
              </a:ext>
            </a:extLst>
          </p:cNvPr>
          <p:cNvSpPr>
            <a:spLocks noGrp="1"/>
          </p:cNvSpPr>
          <p:nvPr>
            <p:ph type="sldNum" sz="quarter" idx="12"/>
          </p:nvPr>
        </p:nvSpPr>
        <p:spPr/>
        <p:txBody>
          <a:bodyPr/>
          <a:lstStyle/>
          <a:p>
            <a:fld id="{19590046-DA73-4BBF-84B5-C08E6F75191A}" type="slidenum">
              <a:rPr lang="en-US" smtClean="0"/>
              <a:t>‹#›</a:t>
            </a:fld>
            <a:endParaRPr lang="en-US"/>
          </a:p>
        </p:txBody>
      </p:sp>
    </p:spTree>
    <p:extLst>
      <p:ext uri="{BB962C8B-B14F-4D97-AF65-F5344CB8AC3E}">
        <p14:creationId xmlns:p14="http://schemas.microsoft.com/office/powerpoint/2010/main" val="220502392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4E946561-59BF-4566-AD2C-9B05C4771DF4}"/>
              </a:ext>
            </a:extLst>
          </p:cNvPr>
          <p:cNvSpPr>
            <a:spLocks noGrp="1"/>
          </p:cNvSpPr>
          <p:nvPr>
            <p:ph type="title" orient="vert"/>
          </p:nvPr>
        </p:nvSpPr>
        <p:spPr>
          <a:xfrm>
            <a:off x="9196250" y="723899"/>
            <a:ext cx="2271849" cy="5410201"/>
          </a:xfrm>
        </p:spPr>
        <p:txBody>
          <a:bodyPr vert="eaVert"/>
          <a:lstStyle/>
          <a:p>
            <a:r>
              <a:rPr lang="en-US"/>
              <a:t>Click to edit Master title style</a:t>
            </a:r>
            <a:endParaRPr lang="en-US" dirty="0"/>
          </a:p>
        </p:txBody>
      </p:sp>
      <p:sp>
        <p:nvSpPr>
          <p:cNvPr id="3" name="Vertical Text Placeholder 2">
            <a:extLst>
              <a:ext uri="{FF2B5EF4-FFF2-40B4-BE49-F238E27FC236}">
                <a16:creationId xmlns:a16="http://schemas.microsoft.com/office/drawing/2014/main" id="{A1DF7870-6CBD-47E2-854C-68141BAA101D}"/>
              </a:ext>
            </a:extLst>
          </p:cNvPr>
          <p:cNvSpPr>
            <a:spLocks noGrp="1"/>
          </p:cNvSpPr>
          <p:nvPr>
            <p:ph type="body" orient="vert" idx="1"/>
          </p:nvPr>
        </p:nvSpPr>
        <p:spPr>
          <a:xfrm>
            <a:off x="723900" y="723899"/>
            <a:ext cx="8302534" cy="5410201"/>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8712FAF3-C106-49CB-A845-1FC7F731399D}"/>
              </a:ext>
            </a:extLst>
          </p:cNvPr>
          <p:cNvSpPr>
            <a:spLocks noGrp="1"/>
          </p:cNvSpPr>
          <p:nvPr>
            <p:ph type="dt" sz="half" idx="10"/>
          </p:nvPr>
        </p:nvSpPr>
        <p:spPr/>
        <p:txBody>
          <a:bodyPr/>
          <a:lstStyle/>
          <a:p>
            <a:fld id="{C485584D-7D79-4248-9986-4CA35242F944}" type="datetimeFigureOut">
              <a:rPr lang="en-US" smtClean="0"/>
              <a:t>10/24/2025</a:t>
            </a:fld>
            <a:endParaRPr lang="en-US"/>
          </a:p>
        </p:txBody>
      </p:sp>
      <p:sp>
        <p:nvSpPr>
          <p:cNvPr id="5" name="Footer Placeholder 4">
            <a:extLst>
              <a:ext uri="{FF2B5EF4-FFF2-40B4-BE49-F238E27FC236}">
                <a16:creationId xmlns:a16="http://schemas.microsoft.com/office/drawing/2014/main" id="{E34D5CCC-00E8-48FA-91A6-921E7B6440E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B7E1751-E7AA-406D-A977-1ACEF1FBD134}"/>
              </a:ext>
            </a:extLst>
          </p:cNvPr>
          <p:cNvSpPr>
            <a:spLocks noGrp="1"/>
          </p:cNvSpPr>
          <p:nvPr>
            <p:ph type="sldNum" sz="quarter" idx="12"/>
          </p:nvPr>
        </p:nvSpPr>
        <p:spPr/>
        <p:txBody>
          <a:bodyPr/>
          <a:lstStyle/>
          <a:p>
            <a:fld id="{19590046-DA73-4BBF-84B5-C08E6F75191A}" type="slidenum">
              <a:rPr lang="en-US" smtClean="0"/>
              <a:t>‹#›</a:t>
            </a:fld>
            <a:endParaRPr lang="en-US"/>
          </a:p>
        </p:txBody>
      </p:sp>
    </p:spTree>
    <p:extLst>
      <p:ext uri="{BB962C8B-B14F-4D97-AF65-F5344CB8AC3E}">
        <p14:creationId xmlns:p14="http://schemas.microsoft.com/office/powerpoint/2010/main" val="216346261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D2DC87-4B97-4A7C-BC4C-6E7724561615}"/>
              </a:ext>
            </a:extLst>
          </p:cNvPr>
          <p:cNvSpPr>
            <a:spLocks noGrp="1"/>
          </p:cNvSpPr>
          <p:nvPr>
            <p:ph type="title"/>
          </p:nvPr>
        </p:nvSpPr>
        <p:spPr/>
        <p:txBody>
          <a:body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F4B59FD9-57FD-4ABA-9FCD-7954052534CF}"/>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87BD40E-B0AA-47B8-900F-488A8AEC1BC2}"/>
              </a:ext>
            </a:extLst>
          </p:cNvPr>
          <p:cNvSpPr>
            <a:spLocks noGrp="1"/>
          </p:cNvSpPr>
          <p:nvPr>
            <p:ph type="dt" sz="half" idx="10"/>
          </p:nvPr>
        </p:nvSpPr>
        <p:spPr/>
        <p:txBody>
          <a:bodyPr/>
          <a:lstStyle/>
          <a:p>
            <a:fld id="{C485584D-7D79-4248-9986-4CA35242F944}" type="datetimeFigureOut">
              <a:rPr lang="en-US" smtClean="0"/>
              <a:t>10/24/2025</a:t>
            </a:fld>
            <a:endParaRPr lang="en-US"/>
          </a:p>
        </p:txBody>
      </p:sp>
      <p:sp>
        <p:nvSpPr>
          <p:cNvPr id="5" name="Footer Placeholder 4">
            <a:extLst>
              <a:ext uri="{FF2B5EF4-FFF2-40B4-BE49-F238E27FC236}">
                <a16:creationId xmlns:a16="http://schemas.microsoft.com/office/drawing/2014/main" id="{865E623C-1E35-4485-A5B4-A71969BE706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B5C6BB9-EF4F-465E-985B-34521F68C583}"/>
              </a:ext>
            </a:extLst>
          </p:cNvPr>
          <p:cNvSpPr>
            <a:spLocks noGrp="1"/>
          </p:cNvSpPr>
          <p:nvPr>
            <p:ph type="sldNum" sz="quarter" idx="12"/>
          </p:nvPr>
        </p:nvSpPr>
        <p:spPr/>
        <p:txBody>
          <a:bodyPr/>
          <a:lstStyle/>
          <a:p>
            <a:fld id="{19590046-DA73-4BBF-84B5-C08E6F75191A}" type="slidenum">
              <a:rPr lang="en-US" smtClean="0"/>
              <a:t>‹#›</a:t>
            </a:fld>
            <a:endParaRPr lang="en-US"/>
          </a:p>
        </p:txBody>
      </p:sp>
    </p:spTree>
    <p:extLst>
      <p:ext uri="{BB962C8B-B14F-4D97-AF65-F5344CB8AC3E}">
        <p14:creationId xmlns:p14="http://schemas.microsoft.com/office/powerpoint/2010/main" val="84093223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587F5577-D71B-4279-B07A-62F703E5D1DC}"/>
              </a:ext>
            </a:extLst>
          </p:cNvPr>
          <p:cNvSpPr>
            <a:spLocks noGrp="1"/>
          </p:cNvSpPr>
          <p:nvPr>
            <p:ph type="dt" sz="half" idx="10"/>
          </p:nvPr>
        </p:nvSpPr>
        <p:spPr/>
        <p:txBody>
          <a:bodyPr/>
          <a:lstStyle/>
          <a:p>
            <a:fld id="{C485584D-7D79-4248-9986-4CA35242F944}" type="datetimeFigureOut">
              <a:rPr lang="en-US" smtClean="0"/>
              <a:t>10/24/2025</a:t>
            </a:fld>
            <a:endParaRPr lang="en-US"/>
          </a:p>
        </p:txBody>
      </p:sp>
      <p:sp>
        <p:nvSpPr>
          <p:cNvPr id="5" name="Footer Placeholder 4">
            <a:extLst>
              <a:ext uri="{FF2B5EF4-FFF2-40B4-BE49-F238E27FC236}">
                <a16:creationId xmlns:a16="http://schemas.microsoft.com/office/drawing/2014/main" id="{F648367D-C35C-4023-BEBE-F834D033B0C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2BFCF8A-B8C6-496A-98A5-BBB52DB70F16}"/>
              </a:ext>
            </a:extLst>
          </p:cNvPr>
          <p:cNvSpPr>
            <a:spLocks noGrp="1"/>
          </p:cNvSpPr>
          <p:nvPr>
            <p:ph type="sldNum" sz="quarter" idx="12"/>
          </p:nvPr>
        </p:nvSpPr>
        <p:spPr/>
        <p:txBody>
          <a:bodyPr/>
          <a:lstStyle/>
          <a:p>
            <a:fld id="{19590046-DA73-4BBF-84B5-C08E6F75191A}" type="slidenum">
              <a:rPr lang="en-US" smtClean="0"/>
              <a:t>‹#›</a:t>
            </a:fld>
            <a:endParaRPr lang="en-US"/>
          </a:p>
        </p:txBody>
      </p:sp>
      <p:sp>
        <p:nvSpPr>
          <p:cNvPr id="11" name="Rectangle 5">
            <a:extLst>
              <a:ext uri="{FF2B5EF4-FFF2-40B4-BE49-F238E27FC236}">
                <a16:creationId xmlns:a16="http://schemas.microsoft.com/office/drawing/2014/main" id="{CDE45C10-227D-42DF-A888-EEFD3784FA8E}"/>
              </a:ext>
              <a:ext uri="{C183D7F6-B498-43B3-948B-1728B52AA6E4}">
                <adec:decorative xmlns:adec="http://schemas.microsoft.com/office/drawing/2017/decorative" val="1"/>
              </a:ext>
            </a:extLst>
          </p:cNvPr>
          <p:cNvSpPr/>
          <p:nvPr/>
        </p:nvSpPr>
        <p:spPr>
          <a:xfrm>
            <a:off x="723900" y="750338"/>
            <a:ext cx="4580642" cy="5494694"/>
          </a:xfrm>
          <a:custGeom>
            <a:avLst/>
            <a:gdLst>
              <a:gd name="connsiteX0" fmla="*/ 0 w 6096000"/>
              <a:gd name="connsiteY0" fmla="*/ 0 h 6858000"/>
              <a:gd name="connsiteX1" fmla="*/ 6096000 w 6096000"/>
              <a:gd name="connsiteY1" fmla="*/ 0 h 6858000"/>
              <a:gd name="connsiteX2" fmla="*/ 6096000 w 6096000"/>
              <a:gd name="connsiteY2" fmla="*/ 6858000 h 6858000"/>
              <a:gd name="connsiteX3" fmla="*/ 0 w 6096000"/>
              <a:gd name="connsiteY3" fmla="*/ 6858000 h 6858000"/>
              <a:gd name="connsiteX4" fmla="*/ 0 w 6096000"/>
              <a:gd name="connsiteY4" fmla="*/ 0 h 6858000"/>
              <a:gd name="connsiteX0" fmla="*/ 0 w 6096000"/>
              <a:gd name="connsiteY0" fmla="*/ 0 h 6858000"/>
              <a:gd name="connsiteX1" fmla="*/ 6096000 w 6096000"/>
              <a:gd name="connsiteY1" fmla="*/ 0 h 6858000"/>
              <a:gd name="connsiteX2" fmla="*/ 6096000 w 6096000"/>
              <a:gd name="connsiteY2" fmla="*/ 6858000 h 6858000"/>
              <a:gd name="connsiteX3" fmla="*/ 3058886 w 6096000"/>
              <a:gd name="connsiteY3" fmla="*/ 6858000 h 6858000"/>
              <a:gd name="connsiteX4" fmla="*/ 0 w 6096000"/>
              <a:gd name="connsiteY4" fmla="*/ 6858000 h 6858000"/>
              <a:gd name="connsiteX5" fmla="*/ 0 w 6096000"/>
              <a:gd name="connsiteY5" fmla="*/ 0 h 6858000"/>
              <a:gd name="connsiteX0" fmla="*/ 0 w 6096000"/>
              <a:gd name="connsiteY0" fmla="*/ 0 h 6858000"/>
              <a:gd name="connsiteX1" fmla="*/ 6096000 w 6096000"/>
              <a:gd name="connsiteY1" fmla="*/ 0 h 6858000"/>
              <a:gd name="connsiteX2" fmla="*/ 6096000 w 6096000"/>
              <a:gd name="connsiteY2" fmla="*/ 6858000 h 6858000"/>
              <a:gd name="connsiteX3" fmla="*/ 3037115 w 6096000"/>
              <a:gd name="connsiteY3" fmla="*/ 5889172 h 6858000"/>
              <a:gd name="connsiteX4" fmla="*/ 0 w 6096000"/>
              <a:gd name="connsiteY4" fmla="*/ 6858000 h 6858000"/>
              <a:gd name="connsiteX5" fmla="*/ 0 w 6096000"/>
              <a:gd name="connsiteY5"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096000" h="6858000">
                <a:moveTo>
                  <a:pt x="0" y="0"/>
                </a:moveTo>
                <a:lnTo>
                  <a:pt x="6096000" y="0"/>
                </a:lnTo>
                <a:lnTo>
                  <a:pt x="6096000" y="6858000"/>
                </a:lnTo>
                <a:lnTo>
                  <a:pt x="3037115" y="5889172"/>
                </a:lnTo>
                <a:lnTo>
                  <a:pt x="0" y="6858000"/>
                </a:lnTo>
                <a:lnTo>
                  <a:pt x="0" y="0"/>
                </a:lnTo>
                <a:close/>
              </a:path>
            </a:pathLst>
          </a:custGeom>
          <a:solidFill>
            <a:schemeClr val="bg2">
              <a:alpha val="8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 name="Group 6">
            <a:extLst>
              <a:ext uri="{FF2B5EF4-FFF2-40B4-BE49-F238E27FC236}">
                <a16:creationId xmlns:a16="http://schemas.microsoft.com/office/drawing/2014/main" id="{DA214944-8898-48BC-AE6F-065DA7BBB8E8}"/>
              </a:ext>
              <a:ext uri="{C183D7F6-B498-43B3-948B-1728B52AA6E4}">
                <adec:decorative xmlns:adec="http://schemas.microsoft.com/office/drawing/2017/decorative" val="1"/>
              </a:ext>
            </a:extLst>
          </p:cNvPr>
          <p:cNvGrpSpPr/>
          <p:nvPr/>
        </p:nvGrpSpPr>
        <p:grpSpPr>
          <a:xfrm>
            <a:off x="2580478" y="4714704"/>
            <a:ext cx="867485" cy="115439"/>
            <a:chOff x="8910933" y="1861308"/>
            <a:chExt cx="867485" cy="115439"/>
          </a:xfrm>
        </p:grpSpPr>
        <p:sp>
          <p:nvSpPr>
            <p:cNvPr id="8" name="Rectangle 7">
              <a:extLst>
                <a:ext uri="{FF2B5EF4-FFF2-40B4-BE49-F238E27FC236}">
                  <a16:creationId xmlns:a16="http://schemas.microsoft.com/office/drawing/2014/main" id="{B94B3AAB-30C4-441D-B481-D253F8325953}"/>
                </a:ext>
              </a:extLst>
            </p:cNvPr>
            <p:cNvSpPr/>
            <p:nvPr/>
          </p:nvSpPr>
          <p:spPr>
            <a:xfrm rot="18964825" flipH="1">
              <a:off x="9286956" y="1861308"/>
              <a:ext cx="115439" cy="115439"/>
            </a:xfrm>
            <a:prstGeom prst="rect">
              <a:avLst/>
            </a:prstGeom>
            <a:noFill/>
            <a:ln w="1587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ffectLst>
                  <a:outerShdw blurRad="38100" dist="38100" dir="2700000" algn="tl">
                    <a:srgbClr val="000000">
                      <a:alpha val="43137"/>
                    </a:srgbClr>
                  </a:outerShdw>
                </a:effectLst>
              </a:endParaRPr>
            </a:p>
          </p:txBody>
        </p:sp>
        <p:cxnSp>
          <p:nvCxnSpPr>
            <p:cNvPr id="9" name="Straight Connector 8">
              <a:extLst>
                <a:ext uri="{FF2B5EF4-FFF2-40B4-BE49-F238E27FC236}">
                  <a16:creationId xmlns:a16="http://schemas.microsoft.com/office/drawing/2014/main" id="{FDCB6176-5585-40BC-BC9C-CA625F989F1B}"/>
                </a:ext>
              </a:extLst>
            </p:cNvPr>
            <p:cNvCxnSpPr/>
            <p:nvPr/>
          </p:nvCxnSpPr>
          <p:spPr>
            <a:xfrm>
              <a:off x="9426289" y="1919027"/>
              <a:ext cx="352129" cy="0"/>
            </a:xfrm>
            <a:prstGeom prst="line">
              <a:avLst/>
            </a:prstGeom>
            <a:ln w="15875">
              <a:solidFill>
                <a:schemeClr val="tx2"/>
              </a:solidFill>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77C4F1D9-97D8-43DD-A319-C56367F97FCE}"/>
                </a:ext>
              </a:extLst>
            </p:cNvPr>
            <p:cNvCxnSpPr/>
            <p:nvPr/>
          </p:nvCxnSpPr>
          <p:spPr>
            <a:xfrm>
              <a:off x="8910933" y="1919027"/>
              <a:ext cx="352129" cy="0"/>
            </a:xfrm>
            <a:prstGeom prst="line">
              <a:avLst/>
            </a:prstGeom>
            <a:ln w="15875">
              <a:solidFill>
                <a:schemeClr val="tx2"/>
              </a:solidFill>
            </a:ln>
          </p:spPr>
          <p:style>
            <a:lnRef idx="1">
              <a:schemeClr val="accent1"/>
            </a:lnRef>
            <a:fillRef idx="0">
              <a:schemeClr val="accent1"/>
            </a:fillRef>
            <a:effectRef idx="0">
              <a:schemeClr val="accent1"/>
            </a:effectRef>
            <a:fontRef idx="minor">
              <a:schemeClr val="tx1"/>
            </a:fontRef>
          </p:style>
        </p:cxnSp>
      </p:grpSp>
      <p:sp>
        <p:nvSpPr>
          <p:cNvPr id="2" name="Title 1">
            <a:extLst>
              <a:ext uri="{FF2B5EF4-FFF2-40B4-BE49-F238E27FC236}">
                <a16:creationId xmlns:a16="http://schemas.microsoft.com/office/drawing/2014/main" id="{D25E64ED-B373-4866-B5A2-E805D3168BBB}"/>
              </a:ext>
            </a:extLst>
          </p:cNvPr>
          <p:cNvSpPr>
            <a:spLocks noGrp="1"/>
          </p:cNvSpPr>
          <p:nvPr>
            <p:ph type="title"/>
          </p:nvPr>
        </p:nvSpPr>
        <p:spPr>
          <a:xfrm>
            <a:off x="1151291" y="1274475"/>
            <a:ext cx="3761832" cy="2823913"/>
          </a:xfrm>
        </p:spPr>
        <p:txBody>
          <a:bodyPr anchor="b">
            <a:normAutofit/>
          </a:bodyPr>
          <a:lstStyle>
            <a:lvl1pPr algn="ctr">
              <a:defRPr sz="3200" cap="all" spc="600" baseline="0"/>
            </a:lvl1pPr>
          </a:lstStyle>
          <a:p>
            <a:r>
              <a:rPr lang="en-US" dirty="0"/>
              <a:t>Click to edit Master title style</a:t>
            </a:r>
          </a:p>
        </p:txBody>
      </p:sp>
      <p:sp>
        <p:nvSpPr>
          <p:cNvPr id="3" name="Text Placeholder 2">
            <a:extLst>
              <a:ext uri="{FF2B5EF4-FFF2-40B4-BE49-F238E27FC236}">
                <a16:creationId xmlns:a16="http://schemas.microsoft.com/office/drawing/2014/main" id="{AB6D6168-DDAE-41B2-A0D5-42185A2D028C}"/>
              </a:ext>
            </a:extLst>
          </p:cNvPr>
          <p:cNvSpPr>
            <a:spLocks noGrp="1"/>
          </p:cNvSpPr>
          <p:nvPr>
            <p:ph type="body" idx="1"/>
          </p:nvPr>
        </p:nvSpPr>
        <p:spPr>
          <a:xfrm>
            <a:off x="6556756" y="2730304"/>
            <a:ext cx="4383030" cy="1397390"/>
          </a:xfrm>
        </p:spPr>
        <p:txBody>
          <a:bodyPr anchor="ctr">
            <a:normAutofit/>
          </a:bodyPr>
          <a:lstStyle>
            <a:lvl1pPr marL="0" indent="0" algn="ctr">
              <a:buNone/>
              <a:defRPr sz="2000">
                <a:solidFill>
                  <a:schemeClr val="tx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Click to edit Master text styles</a:t>
            </a:r>
          </a:p>
        </p:txBody>
      </p:sp>
    </p:spTree>
    <p:extLst>
      <p:ext uri="{BB962C8B-B14F-4D97-AF65-F5344CB8AC3E}">
        <p14:creationId xmlns:p14="http://schemas.microsoft.com/office/powerpoint/2010/main" val="230053069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5825EB-71EE-41B3-89D2-47A0C7C3598E}"/>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DE662F7D-C4AD-4BD4-AAC8-F0223EE4A38B}"/>
              </a:ext>
            </a:extLst>
          </p:cNvPr>
          <p:cNvSpPr>
            <a:spLocks noGrp="1"/>
          </p:cNvSpPr>
          <p:nvPr>
            <p:ph sz="half" idx="1"/>
          </p:nvPr>
        </p:nvSpPr>
        <p:spPr>
          <a:xfrm>
            <a:off x="1037305" y="2155369"/>
            <a:ext cx="4953000" cy="3998323"/>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a:extLst>
              <a:ext uri="{FF2B5EF4-FFF2-40B4-BE49-F238E27FC236}">
                <a16:creationId xmlns:a16="http://schemas.microsoft.com/office/drawing/2014/main" id="{9D0FB088-28C6-4667-8DF2-0DE32AE3EC30}"/>
              </a:ext>
            </a:extLst>
          </p:cNvPr>
          <p:cNvSpPr>
            <a:spLocks noGrp="1"/>
          </p:cNvSpPr>
          <p:nvPr>
            <p:ph sz="half" idx="2"/>
          </p:nvPr>
        </p:nvSpPr>
        <p:spPr>
          <a:xfrm>
            <a:off x="6172200" y="2155369"/>
            <a:ext cx="4953000" cy="399832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BF36095F-AE34-4E94-B722-E3A1205AEEDC}"/>
              </a:ext>
            </a:extLst>
          </p:cNvPr>
          <p:cNvSpPr>
            <a:spLocks noGrp="1"/>
          </p:cNvSpPr>
          <p:nvPr>
            <p:ph type="dt" sz="half" idx="10"/>
          </p:nvPr>
        </p:nvSpPr>
        <p:spPr/>
        <p:txBody>
          <a:bodyPr/>
          <a:lstStyle/>
          <a:p>
            <a:fld id="{C485584D-7D79-4248-9986-4CA35242F944}" type="datetimeFigureOut">
              <a:rPr lang="en-US" smtClean="0"/>
              <a:t>10/24/2025</a:t>
            </a:fld>
            <a:endParaRPr lang="en-US"/>
          </a:p>
        </p:txBody>
      </p:sp>
      <p:sp>
        <p:nvSpPr>
          <p:cNvPr id="6" name="Footer Placeholder 5">
            <a:extLst>
              <a:ext uri="{FF2B5EF4-FFF2-40B4-BE49-F238E27FC236}">
                <a16:creationId xmlns:a16="http://schemas.microsoft.com/office/drawing/2014/main" id="{6E06A8E6-BD94-48EA-8F35-DA0DF910AC25}"/>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50478AEF-56B8-49F5-81E8-663B1FFA073B}"/>
              </a:ext>
            </a:extLst>
          </p:cNvPr>
          <p:cNvSpPr>
            <a:spLocks noGrp="1"/>
          </p:cNvSpPr>
          <p:nvPr>
            <p:ph type="sldNum" sz="quarter" idx="12"/>
          </p:nvPr>
        </p:nvSpPr>
        <p:spPr/>
        <p:txBody>
          <a:bodyPr/>
          <a:lstStyle/>
          <a:p>
            <a:fld id="{19590046-DA73-4BBF-84B5-C08E6F75191A}" type="slidenum">
              <a:rPr lang="en-US" smtClean="0"/>
              <a:t>‹#›</a:t>
            </a:fld>
            <a:endParaRPr lang="en-US"/>
          </a:p>
        </p:txBody>
      </p:sp>
    </p:spTree>
    <p:extLst>
      <p:ext uri="{BB962C8B-B14F-4D97-AF65-F5344CB8AC3E}">
        <p14:creationId xmlns:p14="http://schemas.microsoft.com/office/powerpoint/2010/main" val="14975385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CF873F-001F-4254-97F3-05329E6A7B67}"/>
              </a:ext>
            </a:extLst>
          </p:cNvPr>
          <p:cNvSpPr>
            <a:spLocks noGrp="1"/>
          </p:cNvSpPr>
          <p:nvPr>
            <p:ph type="title"/>
          </p:nvPr>
        </p:nvSpPr>
        <p:spPr>
          <a:xfrm>
            <a:off x="1028700" y="555171"/>
            <a:ext cx="10134600" cy="1135517"/>
          </a:xfrm>
        </p:spPr>
        <p:txBody>
          <a:bodyPr/>
          <a:lstStyle/>
          <a:p>
            <a:r>
              <a:rPr lang="en-US" dirty="0"/>
              <a:t>Click to edit Master title style</a:t>
            </a:r>
          </a:p>
        </p:txBody>
      </p:sp>
      <p:sp>
        <p:nvSpPr>
          <p:cNvPr id="3" name="Text Placeholder 2">
            <a:extLst>
              <a:ext uri="{FF2B5EF4-FFF2-40B4-BE49-F238E27FC236}">
                <a16:creationId xmlns:a16="http://schemas.microsoft.com/office/drawing/2014/main" id="{4A37B575-060F-4296-A28A-93DA109F96F5}"/>
              </a:ext>
            </a:extLst>
          </p:cNvPr>
          <p:cNvSpPr>
            <a:spLocks noGrp="1"/>
          </p:cNvSpPr>
          <p:nvPr>
            <p:ph type="body" idx="1"/>
          </p:nvPr>
        </p:nvSpPr>
        <p:spPr>
          <a:xfrm>
            <a:off x="1037306" y="1801620"/>
            <a:ext cx="4849036" cy="814387"/>
          </a:xfrm>
        </p:spPr>
        <p:txBody>
          <a:bodyPr anchor="b">
            <a:normAutofit/>
          </a:bodyPr>
          <a:lstStyle>
            <a:lvl1pPr marL="0" indent="0">
              <a:buNone/>
              <a:defRPr sz="1800" b="0" cap="all" spc="300"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a:extLst>
              <a:ext uri="{FF2B5EF4-FFF2-40B4-BE49-F238E27FC236}">
                <a16:creationId xmlns:a16="http://schemas.microsoft.com/office/drawing/2014/main" id="{BA581A51-F4D1-4A02-9918-C416F820B646}"/>
              </a:ext>
            </a:extLst>
          </p:cNvPr>
          <p:cNvSpPr>
            <a:spLocks noGrp="1"/>
          </p:cNvSpPr>
          <p:nvPr>
            <p:ph sz="half" idx="2"/>
          </p:nvPr>
        </p:nvSpPr>
        <p:spPr>
          <a:xfrm>
            <a:off x="1037306" y="2619103"/>
            <a:ext cx="4849036" cy="351499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D32916D0-3DFE-455D-9888-3FDEFD3DE0CD}"/>
              </a:ext>
            </a:extLst>
          </p:cNvPr>
          <p:cNvSpPr>
            <a:spLocks noGrp="1"/>
          </p:cNvSpPr>
          <p:nvPr>
            <p:ph type="body" sz="quarter" idx="3"/>
          </p:nvPr>
        </p:nvSpPr>
        <p:spPr>
          <a:xfrm>
            <a:off x="6250108" y="1801620"/>
            <a:ext cx="4904585" cy="814387"/>
          </a:xfrm>
        </p:spPr>
        <p:txBody>
          <a:bodyPr anchor="b">
            <a:normAutofit/>
          </a:bodyPr>
          <a:lstStyle>
            <a:lvl1pPr marL="0" indent="0">
              <a:buNone/>
              <a:defRPr sz="1800" b="0" cap="all" spc="300"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a:extLst>
              <a:ext uri="{FF2B5EF4-FFF2-40B4-BE49-F238E27FC236}">
                <a16:creationId xmlns:a16="http://schemas.microsoft.com/office/drawing/2014/main" id="{F093D763-0643-4A48-8007-93391C59F6D5}"/>
              </a:ext>
            </a:extLst>
          </p:cNvPr>
          <p:cNvSpPr>
            <a:spLocks noGrp="1"/>
          </p:cNvSpPr>
          <p:nvPr>
            <p:ph sz="quarter" idx="4"/>
          </p:nvPr>
        </p:nvSpPr>
        <p:spPr>
          <a:xfrm>
            <a:off x="6250108" y="2619103"/>
            <a:ext cx="4904585" cy="351499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69A2D07B-3A5D-41C2-83B8-BD1AD6522CAD}"/>
              </a:ext>
            </a:extLst>
          </p:cNvPr>
          <p:cNvSpPr>
            <a:spLocks noGrp="1"/>
          </p:cNvSpPr>
          <p:nvPr>
            <p:ph type="dt" sz="half" idx="10"/>
          </p:nvPr>
        </p:nvSpPr>
        <p:spPr/>
        <p:txBody>
          <a:bodyPr/>
          <a:lstStyle/>
          <a:p>
            <a:fld id="{C485584D-7D79-4248-9986-4CA35242F944}" type="datetimeFigureOut">
              <a:rPr lang="en-US" smtClean="0"/>
              <a:t>10/24/2025</a:t>
            </a:fld>
            <a:endParaRPr lang="en-US"/>
          </a:p>
        </p:txBody>
      </p:sp>
      <p:sp>
        <p:nvSpPr>
          <p:cNvPr id="8" name="Footer Placeholder 7">
            <a:extLst>
              <a:ext uri="{FF2B5EF4-FFF2-40B4-BE49-F238E27FC236}">
                <a16:creationId xmlns:a16="http://schemas.microsoft.com/office/drawing/2014/main" id="{0E2C1367-FE5A-4CDD-B85B-724FFFE5B58F}"/>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9992F244-23EB-4E1A-B74F-77F23F87978D}"/>
              </a:ext>
            </a:extLst>
          </p:cNvPr>
          <p:cNvSpPr>
            <a:spLocks noGrp="1"/>
          </p:cNvSpPr>
          <p:nvPr>
            <p:ph type="sldNum" sz="quarter" idx="12"/>
          </p:nvPr>
        </p:nvSpPr>
        <p:spPr/>
        <p:txBody>
          <a:bodyPr/>
          <a:lstStyle/>
          <a:p>
            <a:fld id="{19590046-DA73-4BBF-84B5-C08E6F75191A}" type="slidenum">
              <a:rPr lang="en-US" smtClean="0"/>
              <a:t>‹#›</a:t>
            </a:fld>
            <a:endParaRPr lang="en-US"/>
          </a:p>
        </p:txBody>
      </p:sp>
    </p:spTree>
    <p:extLst>
      <p:ext uri="{BB962C8B-B14F-4D97-AF65-F5344CB8AC3E}">
        <p14:creationId xmlns:p14="http://schemas.microsoft.com/office/powerpoint/2010/main" val="409796513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876C0A-BEF4-4DE4-A9D2-C60298FC7F99}"/>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1367C0AC-3C98-4D68-AE72-CFFA1638CC02}"/>
              </a:ext>
            </a:extLst>
          </p:cNvPr>
          <p:cNvSpPr>
            <a:spLocks noGrp="1"/>
          </p:cNvSpPr>
          <p:nvPr>
            <p:ph type="dt" sz="half" idx="10"/>
          </p:nvPr>
        </p:nvSpPr>
        <p:spPr/>
        <p:txBody>
          <a:bodyPr/>
          <a:lstStyle/>
          <a:p>
            <a:fld id="{C485584D-7D79-4248-9986-4CA35242F944}" type="datetimeFigureOut">
              <a:rPr lang="en-US" smtClean="0"/>
              <a:t>10/24/2025</a:t>
            </a:fld>
            <a:endParaRPr lang="en-US"/>
          </a:p>
        </p:txBody>
      </p:sp>
      <p:sp>
        <p:nvSpPr>
          <p:cNvPr id="4" name="Footer Placeholder 3">
            <a:extLst>
              <a:ext uri="{FF2B5EF4-FFF2-40B4-BE49-F238E27FC236}">
                <a16:creationId xmlns:a16="http://schemas.microsoft.com/office/drawing/2014/main" id="{FEA7722A-E2E4-45D2-8A20-4853ED6837B1}"/>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146B9201-B20B-4412-B745-F2F6A91487E8}"/>
              </a:ext>
            </a:extLst>
          </p:cNvPr>
          <p:cNvSpPr>
            <a:spLocks noGrp="1"/>
          </p:cNvSpPr>
          <p:nvPr>
            <p:ph type="sldNum" sz="quarter" idx="12"/>
          </p:nvPr>
        </p:nvSpPr>
        <p:spPr/>
        <p:txBody>
          <a:bodyPr/>
          <a:lstStyle/>
          <a:p>
            <a:fld id="{19590046-DA73-4BBF-84B5-C08E6F75191A}" type="slidenum">
              <a:rPr lang="en-US" smtClean="0"/>
              <a:t>‹#›</a:t>
            </a:fld>
            <a:endParaRPr lang="en-US"/>
          </a:p>
        </p:txBody>
      </p:sp>
    </p:spTree>
    <p:extLst>
      <p:ext uri="{BB962C8B-B14F-4D97-AF65-F5344CB8AC3E}">
        <p14:creationId xmlns:p14="http://schemas.microsoft.com/office/powerpoint/2010/main" val="180420555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CBC4889A-9ABE-4409-BAD8-F84C36C1FA09}"/>
              </a:ext>
            </a:extLst>
          </p:cNvPr>
          <p:cNvSpPr>
            <a:spLocks noGrp="1"/>
          </p:cNvSpPr>
          <p:nvPr>
            <p:ph type="dt" sz="half" idx="10"/>
          </p:nvPr>
        </p:nvSpPr>
        <p:spPr/>
        <p:txBody>
          <a:bodyPr/>
          <a:lstStyle/>
          <a:p>
            <a:fld id="{C485584D-7D79-4248-9986-4CA35242F944}" type="datetimeFigureOut">
              <a:rPr lang="en-US" smtClean="0"/>
              <a:t>10/24/2025</a:t>
            </a:fld>
            <a:endParaRPr lang="en-US"/>
          </a:p>
        </p:txBody>
      </p:sp>
      <p:sp>
        <p:nvSpPr>
          <p:cNvPr id="3" name="Footer Placeholder 2">
            <a:extLst>
              <a:ext uri="{FF2B5EF4-FFF2-40B4-BE49-F238E27FC236}">
                <a16:creationId xmlns:a16="http://schemas.microsoft.com/office/drawing/2014/main" id="{7DDA5A70-FE21-4CB6-A67B-1DC798E9E3B1}"/>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B984AD11-7FD2-432C-A6AB-395BE9275C1B}"/>
              </a:ext>
            </a:extLst>
          </p:cNvPr>
          <p:cNvSpPr>
            <a:spLocks noGrp="1"/>
          </p:cNvSpPr>
          <p:nvPr>
            <p:ph type="sldNum" sz="quarter" idx="12"/>
          </p:nvPr>
        </p:nvSpPr>
        <p:spPr/>
        <p:txBody>
          <a:bodyPr/>
          <a:lstStyle/>
          <a:p>
            <a:fld id="{19590046-DA73-4BBF-84B5-C08E6F75191A}" type="slidenum">
              <a:rPr lang="en-US" smtClean="0"/>
              <a:t>‹#›</a:t>
            </a:fld>
            <a:endParaRPr lang="en-US"/>
          </a:p>
        </p:txBody>
      </p:sp>
    </p:spTree>
    <p:extLst>
      <p:ext uri="{BB962C8B-B14F-4D97-AF65-F5344CB8AC3E}">
        <p14:creationId xmlns:p14="http://schemas.microsoft.com/office/powerpoint/2010/main" val="184894092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F397CF-9CDD-4E78-8F35-A2FFE7867419}"/>
              </a:ext>
            </a:extLst>
          </p:cNvPr>
          <p:cNvSpPr>
            <a:spLocks noGrp="1"/>
          </p:cNvSpPr>
          <p:nvPr>
            <p:ph type="title"/>
          </p:nvPr>
        </p:nvSpPr>
        <p:spPr>
          <a:xfrm>
            <a:off x="1066800" y="457200"/>
            <a:ext cx="3705225" cy="1600200"/>
          </a:xfrm>
        </p:spPr>
        <p:txBody>
          <a:bodyPr anchor="b"/>
          <a:lstStyle>
            <a:lvl1pPr>
              <a:defRPr sz="3200"/>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87194BFE-7A85-4123-B0F7-4DB1C141CE60}"/>
              </a:ext>
            </a:extLst>
          </p:cNvPr>
          <p:cNvSpPr>
            <a:spLocks noGrp="1"/>
          </p:cNvSpPr>
          <p:nvPr>
            <p:ph idx="1"/>
          </p:nvPr>
        </p:nvSpPr>
        <p:spPr>
          <a:xfrm>
            <a:off x="5183188" y="1066800"/>
            <a:ext cx="6172200" cy="4838699"/>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a:extLst>
              <a:ext uri="{FF2B5EF4-FFF2-40B4-BE49-F238E27FC236}">
                <a16:creationId xmlns:a16="http://schemas.microsoft.com/office/drawing/2014/main" id="{641EFD6D-1929-4A73-A860-22A36FF5C17D}"/>
              </a:ext>
            </a:extLst>
          </p:cNvPr>
          <p:cNvSpPr>
            <a:spLocks noGrp="1"/>
          </p:cNvSpPr>
          <p:nvPr>
            <p:ph type="body" sz="half" idx="2"/>
          </p:nvPr>
        </p:nvSpPr>
        <p:spPr>
          <a:xfrm>
            <a:off x="1066800" y="2057400"/>
            <a:ext cx="370522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A9B399A5-94A1-4452-AFF0-918BDA8B14F9}"/>
              </a:ext>
            </a:extLst>
          </p:cNvPr>
          <p:cNvSpPr>
            <a:spLocks noGrp="1"/>
          </p:cNvSpPr>
          <p:nvPr>
            <p:ph type="dt" sz="half" idx="10"/>
          </p:nvPr>
        </p:nvSpPr>
        <p:spPr/>
        <p:txBody>
          <a:bodyPr/>
          <a:lstStyle/>
          <a:p>
            <a:fld id="{C485584D-7D79-4248-9986-4CA35242F944}" type="datetimeFigureOut">
              <a:rPr lang="en-US" smtClean="0"/>
              <a:t>10/24/2025</a:t>
            </a:fld>
            <a:endParaRPr lang="en-US"/>
          </a:p>
        </p:txBody>
      </p:sp>
      <p:sp>
        <p:nvSpPr>
          <p:cNvPr id="6" name="Footer Placeholder 5">
            <a:extLst>
              <a:ext uri="{FF2B5EF4-FFF2-40B4-BE49-F238E27FC236}">
                <a16:creationId xmlns:a16="http://schemas.microsoft.com/office/drawing/2014/main" id="{489589D8-DD83-406C-A77A-176D23993BA8}"/>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6DE46024-82ED-40EF-8846-F6CC44BC53DE}"/>
              </a:ext>
            </a:extLst>
          </p:cNvPr>
          <p:cNvSpPr>
            <a:spLocks noGrp="1"/>
          </p:cNvSpPr>
          <p:nvPr>
            <p:ph type="sldNum" sz="quarter" idx="12"/>
          </p:nvPr>
        </p:nvSpPr>
        <p:spPr/>
        <p:txBody>
          <a:bodyPr/>
          <a:lstStyle/>
          <a:p>
            <a:fld id="{19590046-DA73-4BBF-84B5-C08E6F75191A}" type="slidenum">
              <a:rPr lang="en-US" smtClean="0"/>
              <a:t>‹#›</a:t>
            </a:fld>
            <a:endParaRPr lang="en-US"/>
          </a:p>
        </p:txBody>
      </p:sp>
    </p:spTree>
    <p:extLst>
      <p:ext uri="{BB962C8B-B14F-4D97-AF65-F5344CB8AC3E}">
        <p14:creationId xmlns:p14="http://schemas.microsoft.com/office/powerpoint/2010/main" val="40324530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0BD12FA-83A4-42AF-98D7-312C4C5A7128}"/>
              </a:ext>
            </a:extLst>
          </p:cNvPr>
          <p:cNvSpPr>
            <a:spLocks noGrp="1"/>
          </p:cNvSpPr>
          <p:nvPr>
            <p:ph type="title"/>
          </p:nvPr>
        </p:nvSpPr>
        <p:spPr>
          <a:xfrm>
            <a:off x="1066800" y="457200"/>
            <a:ext cx="3705225" cy="1600200"/>
          </a:xfrm>
        </p:spPr>
        <p:txBody>
          <a:bodyPr anchor="b"/>
          <a:lstStyle>
            <a:lvl1pPr>
              <a:defRPr sz="3200"/>
            </a:lvl1pPr>
          </a:lstStyle>
          <a:p>
            <a:r>
              <a:rPr lang="en-US"/>
              <a:t>Click to edit Master title style</a:t>
            </a:r>
            <a:endParaRPr lang="en-US" dirty="0"/>
          </a:p>
        </p:txBody>
      </p:sp>
      <p:sp>
        <p:nvSpPr>
          <p:cNvPr id="3" name="Picture Placeholder 2">
            <a:extLst>
              <a:ext uri="{FF2B5EF4-FFF2-40B4-BE49-F238E27FC236}">
                <a16:creationId xmlns:a16="http://schemas.microsoft.com/office/drawing/2014/main" id="{46CF1DC8-2932-4C6E-BFBB-8BA1C9598425}"/>
              </a:ext>
            </a:extLst>
          </p:cNvPr>
          <p:cNvSpPr>
            <a:spLocks noGrp="1"/>
          </p:cNvSpPr>
          <p:nvPr>
            <p:ph type="pic" idx="1"/>
          </p:nvPr>
        </p:nvSpPr>
        <p:spPr>
          <a:xfrm>
            <a:off x="5183188" y="1066800"/>
            <a:ext cx="5942012" cy="48387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a:extLst>
              <a:ext uri="{FF2B5EF4-FFF2-40B4-BE49-F238E27FC236}">
                <a16:creationId xmlns:a16="http://schemas.microsoft.com/office/drawing/2014/main" id="{8D6E0000-EF01-46A5-8A71-25FB7EA3F94A}"/>
              </a:ext>
            </a:extLst>
          </p:cNvPr>
          <p:cNvSpPr>
            <a:spLocks noGrp="1"/>
          </p:cNvSpPr>
          <p:nvPr>
            <p:ph type="body" sz="half" idx="2"/>
          </p:nvPr>
        </p:nvSpPr>
        <p:spPr>
          <a:xfrm>
            <a:off x="1066800" y="2057400"/>
            <a:ext cx="370522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401AD40B-9246-4532-9F73-5BA9061C3ABA}"/>
              </a:ext>
            </a:extLst>
          </p:cNvPr>
          <p:cNvSpPr>
            <a:spLocks noGrp="1"/>
          </p:cNvSpPr>
          <p:nvPr>
            <p:ph type="dt" sz="half" idx="10"/>
          </p:nvPr>
        </p:nvSpPr>
        <p:spPr/>
        <p:txBody>
          <a:bodyPr/>
          <a:lstStyle/>
          <a:p>
            <a:fld id="{C485584D-7D79-4248-9986-4CA35242F944}" type="datetimeFigureOut">
              <a:rPr lang="en-US" smtClean="0"/>
              <a:t>10/24/2025</a:t>
            </a:fld>
            <a:endParaRPr lang="en-US"/>
          </a:p>
        </p:txBody>
      </p:sp>
      <p:sp>
        <p:nvSpPr>
          <p:cNvPr id="6" name="Footer Placeholder 5">
            <a:extLst>
              <a:ext uri="{FF2B5EF4-FFF2-40B4-BE49-F238E27FC236}">
                <a16:creationId xmlns:a16="http://schemas.microsoft.com/office/drawing/2014/main" id="{8BE6B9A0-5B1C-4F7B-828A-EF74E51478BD}"/>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A82E99FB-C932-4165-A612-8B302D8F7229}"/>
              </a:ext>
            </a:extLst>
          </p:cNvPr>
          <p:cNvSpPr>
            <a:spLocks noGrp="1"/>
          </p:cNvSpPr>
          <p:nvPr>
            <p:ph type="sldNum" sz="quarter" idx="12"/>
          </p:nvPr>
        </p:nvSpPr>
        <p:spPr/>
        <p:txBody>
          <a:bodyPr/>
          <a:lstStyle/>
          <a:p>
            <a:fld id="{19590046-DA73-4BBF-84B5-C08E6F75191A}" type="slidenum">
              <a:rPr lang="en-US" smtClean="0"/>
              <a:t>‹#›</a:t>
            </a:fld>
            <a:endParaRPr lang="en-US"/>
          </a:p>
        </p:txBody>
      </p:sp>
    </p:spTree>
    <p:extLst>
      <p:ext uri="{BB962C8B-B14F-4D97-AF65-F5344CB8AC3E}">
        <p14:creationId xmlns:p14="http://schemas.microsoft.com/office/powerpoint/2010/main" val="186691465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16CE7638-D991-46E7-BF2C-67D1AC829628}"/>
              </a:ext>
            </a:extLst>
          </p:cNvPr>
          <p:cNvSpPr>
            <a:spLocks noGrp="1"/>
          </p:cNvSpPr>
          <p:nvPr>
            <p:ph type="title"/>
          </p:nvPr>
        </p:nvSpPr>
        <p:spPr>
          <a:xfrm>
            <a:off x="1028700" y="723900"/>
            <a:ext cx="10134600" cy="1288489"/>
          </a:xfrm>
          <a:prstGeom prst="rect">
            <a:avLst/>
          </a:prstGeom>
        </p:spPr>
        <p:txBody>
          <a:bodyPr vert="horz" lIns="91440" tIns="45720" rIns="91440" bIns="45720" rtlCol="0" anchor="b">
            <a:normAutofit/>
          </a:bodyPr>
          <a:lstStyle/>
          <a:p>
            <a:r>
              <a:rPr lang="en-US" dirty="0"/>
              <a:t>Click to edit Master title style</a:t>
            </a:r>
          </a:p>
        </p:txBody>
      </p:sp>
      <p:sp>
        <p:nvSpPr>
          <p:cNvPr id="3" name="Text Placeholder 2">
            <a:extLst>
              <a:ext uri="{FF2B5EF4-FFF2-40B4-BE49-F238E27FC236}">
                <a16:creationId xmlns:a16="http://schemas.microsoft.com/office/drawing/2014/main" id="{CA7C6B9C-4923-4DAB-9748-D5CD289EB978}"/>
              </a:ext>
            </a:extLst>
          </p:cNvPr>
          <p:cNvSpPr>
            <a:spLocks noGrp="1"/>
          </p:cNvSpPr>
          <p:nvPr>
            <p:ph type="body" idx="1"/>
          </p:nvPr>
        </p:nvSpPr>
        <p:spPr>
          <a:xfrm>
            <a:off x="1028700" y="2161903"/>
            <a:ext cx="10134600" cy="3969342"/>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Slide Number Placeholder 5">
            <a:extLst>
              <a:ext uri="{FF2B5EF4-FFF2-40B4-BE49-F238E27FC236}">
                <a16:creationId xmlns:a16="http://schemas.microsoft.com/office/drawing/2014/main" id="{E7578CF6-4B33-40E4-B881-5F4C568378E1}"/>
              </a:ext>
            </a:extLst>
          </p:cNvPr>
          <p:cNvSpPr>
            <a:spLocks noGrp="1"/>
          </p:cNvSpPr>
          <p:nvPr>
            <p:ph type="sldNum" sz="quarter" idx="4"/>
          </p:nvPr>
        </p:nvSpPr>
        <p:spPr>
          <a:xfrm>
            <a:off x="11394765" y="6245032"/>
            <a:ext cx="524491" cy="365125"/>
          </a:xfrm>
          <a:prstGeom prst="rect">
            <a:avLst/>
          </a:prstGeom>
        </p:spPr>
        <p:txBody>
          <a:bodyPr vert="horz" lIns="91440" tIns="45720" rIns="91440" bIns="45720" rtlCol="0" anchor="ctr"/>
          <a:lstStyle>
            <a:lvl1pPr algn="r">
              <a:defRPr sz="1050">
                <a:solidFill>
                  <a:schemeClr val="tx2"/>
                </a:solidFill>
              </a:defRPr>
            </a:lvl1pPr>
          </a:lstStyle>
          <a:p>
            <a:fld id="{19590046-DA73-4BBF-84B5-C08E6F75191A}" type="slidenum">
              <a:rPr lang="en-US" smtClean="0"/>
              <a:t>‹#›</a:t>
            </a:fld>
            <a:endParaRPr lang="en-US"/>
          </a:p>
        </p:txBody>
      </p:sp>
      <p:sp>
        <p:nvSpPr>
          <p:cNvPr id="4" name="Date Placeholder 3">
            <a:extLst>
              <a:ext uri="{FF2B5EF4-FFF2-40B4-BE49-F238E27FC236}">
                <a16:creationId xmlns:a16="http://schemas.microsoft.com/office/drawing/2014/main" id="{25AE857E-F564-4539-9984-10435B6140AC}"/>
              </a:ext>
            </a:extLst>
          </p:cNvPr>
          <p:cNvSpPr>
            <a:spLocks noGrp="1"/>
          </p:cNvSpPr>
          <p:nvPr>
            <p:ph type="dt" sz="half" idx="2"/>
          </p:nvPr>
        </p:nvSpPr>
        <p:spPr>
          <a:xfrm>
            <a:off x="354841" y="6245032"/>
            <a:ext cx="2659380" cy="365125"/>
          </a:xfrm>
          <a:prstGeom prst="rect">
            <a:avLst/>
          </a:prstGeom>
        </p:spPr>
        <p:txBody>
          <a:bodyPr vert="horz" lIns="91440" tIns="45720" rIns="91440" bIns="45720" rtlCol="0" anchor="ctr"/>
          <a:lstStyle>
            <a:lvl1pPr algn="l">
              <a:defRPr sz="1050">
                <a:solidFill>
                  <a:schemeClr val="tx2"/>
                </a:solidFill>
              </a:defRPr>
            </a:lvl1pPr>
          </a:lstStyle>
          <a:p>
            <a:fld id="{C485584D-7D79-4248-9986-4CA35242F944}" type="datetimeFigureOut">
              <a:rPr lang="en-US" smtClean="0"/>
              <a:t>10/24/2025</a:t>
            </a:fld>
            <a:endParaRPr lang="en-US"/>
          </a:p>
        </p:txBody>
      </p:sp>
      <p:sp>
        <p:nvSpPr>
          <p:cNvPr id="5" name="Footer Placeholder 4">
            <a:extLst>
              <a:ext uri="{FF2B5EF4-FFF2-40B4-BE49-F238E27FC236}">
                <a16:creationId xmlns:a16="http://schemas.microsoft.com/office/drawing/2014/main" id="{7D1EABEF-B998-4B11-A878-8F492F8E3983}"/>
              </a:ext>
            </a:extLst>
          </p:cNvPr>
          <p:cNvSpPr>
            <a:spLocks noGrp="1"/>
          </p:cNvSpPr>
          <p:nvPr>
            <p:ph type="ftr" sz="quarter" idx="3"/>
          </p:nvPr>
        </p:nvSpPr>
        <p:spPr>
          <a:xfrm>
            <a:off x="7279964" y="6245033"/>
            <a:ext cx="4112222" cy="365125"/>
          </a:xfrm>
          <a:prstGeom prst="rect">
            <a:avLst/>
          </a:prstGeom>
        </p:spPr>
        <p:txBody>
          <a:bodyPr vert="horz" lIns="91440" tIns="45720" rIns="91440" bIns="45720" rtlCol="0" anchor="ctr"/>
          <a:lstStyle>
            <a:lvl1pPr algn="r">
              <a:defRPr sz="1050">
                <a:solidFill>
                  <a:schemeClr val="tx2"/>
                </a:solidFill>
              </a:defRPr>
            </a:lvl1pPr>
          </a:lstStyle>
          <a:p>
            <a:endParaRPr lang="en-US"/>
          </a:p>
        </p:txBody>
      </p:sp>
      <p:sp>
        <p:nvSpPr>
          <p:cNvPr id="16" name="Freeform: Shape 15">
            <a:extLst>
              <a:ext uri="{FF2B5EF4-FFF2-40B4-BE49-F238E27FC236}">
                <a16:creationId xmlns:a16="http://schemas.microsoft.com/office/drawing/2014/main" id="{9EB54D17-3792-403D-9127-495845021D2B}"/>
              </a:ext>
            </a:extLst>
          </p:cNvPr>
          <p:cNvSpPr/>
          <p:nvPr/>
        </p:nvSpPr>
        <p:spPr>
          <a:xfrm>
            <a:off x="0" y="0"/>
            <a:ext cx="12192000" cy="6858000"/>
          </a:xfrm>
          <a:custGeom>
            <a:avLst/>
            <a:gdLst>
              <a:gd name="connsiteX0" fmla="*/ 160920 w 12192000"/>
              <a:gd name="connsiteY0" fmla="*/ 157606 h 6858000"/>
              <a:gd name="connsiteX1" fmla="*/ 160920 w 12192000"/>
              <a:gd name="connsiteY1" fmla="*/ 6700394 h 6858000"/>
              <a:gd name="connsiteX2" fmla="*/ 12031081 w 12192000"/>
              <a:gd name="connsiteY2" fmla="*/ 6700394 h 6858000"/>
              <a:gd name="connsiteX3" fmla="*/ 12031081 w 12192000"/>
              <a:gd name="connsiteY3" fmla="*/ 157606 h 6858000"/>
              <a:gd name="connsiteX4" fmla="*/ 0 w 12192000"/>
              <a:gd name="connsiteY4" fmla="*/ 0 h 6858000"/>
              <a:gd name="connsiteX5" fmla="*/ 12192000 w 12192000"/>
              <a:gd name="connsiteY5" fmla="*/ 0 h 6858000"/>
              <a:gd name="connsiteX6" fmla="*/ 12192000 w 12192000"/>
              <a:gd name="connsiteY6" fmla="*/ 6858000 h 6858000"/>
              <a:gd name="connsiteX7" fmla="*/ 0 w 12192000"/>
              <a:gd name="connsiteY7"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6858000">
                <a:moveTo>
                  <a:pt x="160920" y="157606"/>
                </a:moveTo>
                <a:lnTo>
                  <a:pt x="160920" y="6700394"/>
                </a:lnTo>
                <a:lnTo>
                  <a:pt x="12031081" y="6700394"/>
                </a:lnTo>
                <a:lnTo>
                  <a:pt x="12031081" y="157606"/>
                </a:lnTo>
                <a:close/>
                <a:moveTo>
                  <a:pt x="0" y="0"/>
                </a:moveTo>
                <a:lnTo>
                  <a:pt x="12192000" y="0"/>
                </a:lnTo>
                <a:lnTo>
                  <a:pt x="12192000" y="6858000"/>
                </a:lnTo>
                <a:lnTo>
                  <a:pt x="0" y="6858000"/>
                </a:lnTo>
                <a:close/>
              </a:path>
            </a:pathLst>
          </a:custGeom>
          <a:solidFill>
            <a:schemeClr val="bg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842360760"/>
      </p:ext>
    </p:extLst>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5" r:id="rId6"/>
    <p:sldLayoutId id="2147483680" r:id="rId7"/>
    <p:sldLayoutId id="2147483681" r:id="rId8"/>
    <p:sldLayoutId id="2147483682" r:id="rId9"/>
    <p:sldLayoutId id="2147483684" r:id="rId10"/>
    <p:sldLayoutId id="2147483683" r:id="rId11"/>
  </p:sldLayoutIdLst>
  <p:txStyles>
    <p:titleStyle>
      <a:lvl1pPr algn="l" defTabSz="914400" rtl="0" eaLnBrk="1" latinLnBrk="0" hangingPunct="1">
        <a:lnSpc>
          <a:spcPct val="110000"/>
        </a:lnSpc>
        <a:spcBef>
          <a:spcPct val="0"/>
        </a:spcBef>
        <a:buNone/>
        <a:defRPr sz="3200" kern="1200" cap="none" baseline="0">
          <a:solidFill>
            <a:schemeClr val="tx2"/>
          </a:solidFill>
          <a:latin typeface="+mj-lt"/>
          <a:ea typeface="+mj-ea"/>
          <a:cs typeface="+mj-cs"/>
        </a:defRPr>
      </a:lvl1pPr>
    </p:titleStyle>
    <p:bodyStyle>
      <a:lvl1pPr marL="0" indent="0" algn="l" defTabSz="914400" rtl="0" eaLnBrk="1" latinLnBrk="0" hangingPunct="1">
        <a:lnSpc>
          <a:spcPct val="110000"/>
        </a:lnSpc>
        <a:spcBef>
          <a:spcPts val="1000"/>
        </a:spcBef>
        <a:buFontTx/>
        <a:buNone/>
        <a:defRPr sz="2000" kern="1200">
          <a:solidFill>
            <a:schemeClr val="tx2"/>
          </a:solidFill>
          <a:latin typeface="+mn-lt"/>
          <a:ea typeface="+mn-ea"/>
          <a:cs typeface="+mn-cs"/>
        </a:defRPr>
      </a:lvl1pPr>
      <a:lvl2pPr marL="274320" indent="-228600" algn="l" defTabSz="914400" rtl="0" eaLnBrk="1" latinLnBrk="0" hangingPunct="1">
        <a:lnSpc>
          <a:spcPct val="110000"/>
        </a:lnSpc>
        <a:spcBef>
          <a:spcPts val="500"/>
        </a:spcBef>
        <a:buSzPct val="85000"/>
        <a:buFont typeface="Arial" panose="020B0604020202020204" pitchFamily="34" charset="0"/>
        <a:buChar char="•"/>
        <a:defRPr sz="1800" kern="1200">
          <a:solidFill>
            <a:schemeClr val="tx2"/>
          </a:solidFill>
          <a:latin typeface="+mn-lt"/>
          <a:ea typeface="+mn-ea"/>
          <a:cs typeface="+mn-cs"/>
        </a:defRPr>
      </a:lvl2pPr>
      <a:lvl3pPr marL="274320" indent="0" algn="l" defTabSz="914400" rtl="0" eaLnBrk="1" latinLnBrk="0" hangingPunct="1">
        <a:lnSpc>
          <a:spcPct val="110000"/>
        </a:lnSpc>
        <a:spcBef>
          <a:spcPts val="500"/>
        </a:spcBef>
        <a:buFontTx/>
        <a:buNone/>
        <a:defRPr sz="1600" kern="1200">
          <a:solidFill>
            <a:schemeClr val="tx2"/>
          </a:solidFill>
          <a:latin typeface="+mn-lt"/>
          <a:ea typeface="+mn-ea"/>
          <a:cs typeface="+mn-cs"/>
        </a:defRPr>
      </a:lvl3pPr>
      <a:lvl4pPr marL="548640" indent="-228600" algn="l" defTabSz="914400" rtl="0" eaLnBrk="1" latinLnBrk="0" hangingPunct="1">
        <a:lnSpc>
          <a:spcPct val="110000"/>
        </a:lnSpc>
        <a:spcBef>
          <a:spcPts val="500"/>
        </a:spcBef>
        <a:buFont typeface="Arial" panose="020B0604020202020204" pitchFamily="34" charset="0"/>
        <a:buChar char="•"/>
        <a:defRPr sz="1400" kern="1200">
          <a:solidFill>
            <a:schemeClr val="tx2"/>
          </a:solidFill>
          <a:latin typeface="+mn-lt"/>
          <a:ea typeface="+mn-ea"/>
          <a:cs typeface="+mn-cs"/>
        </a:defRPr>
      </a:lvl4pPr>
      <a:lvl5pPr marL="548640" indent="0" algn="l" defTabSz="914400" rtl="0" eaLnBrk="1" latinLnBrk="0" hangingPunct="1">
        <a:lnSpc>
          <a:spcPct val="110000"/>
        </a:lnSpc>
        <a:spcBef>
          <a:spcPts val="500"/>
        </a:spcBef>
        <a:buFontTx/>
        <a:buNone/>
        <a:defRPr sz="1400" kern="1200">
          <a:solidFill>
            <a:schemeClr val="tx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7" name="Rectangle 16">
            <a:extLst>
              <a:ext uri="{FF2B5EF4-FFF2-40B4-BE49-F238E27FC236}">
                <a16:creationId xmlns:a16="http://schemas.microsoft.com/office/drawing/2014/main" id="{DD8EACB7-D372-470B-B76E-A829D00310C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5">
            <a:extLst>
              <a:ext uri="{FF2B5EF4-FFF2-40B4-BE49-F238E27FC236}">
                <a16:creationId xmlns:a16="http://schemas.microsoft.com/office/drawing/2014/main" id="{C7EA4B13-46D3-41EE-95DA-7B2100DE940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28700" y="1028700"/>
            <a:ext cx="4038600" cy="4841072"/>
          </a:xfrm>
          <a:custGeom>
            <a:avLst/>
            <a:gdLst>
              <a:gd name="connsiteX0" fmla="*/ 0 w 6096000"/>
              <a:gd name="connsiteY0" fmla="*/ 0 h 6858000"/>
              <a:gd name="connsiteX1" fmla="*/ 6096000 w 6096000"/>
              <a:gd name="connsiteY1" fmla="*/ 0 h 6858000"/>
              <a:gd name="connsiteX2" fmla="*/ 6096000 w 6096000"/>
              <a:gd name="connsiteY2" fmla="*/ 6858000 h 6858000"/>
              <a:gd name="connsiteX3" fmla="*/ 0 w 6096000"/>
              <a:gd name="connsiteY3" fmla="*/ 6858000 h 6858000"/>
              <a:gd name="connsiteX4" fmla="*/ 0 w 6096000"/>
              <a:gd name="connsiteY4" fmla="*/ 0 h 6858000"/>
              <a:gd name="connsiteX0" fmla="*/ 0 w 6096000"/>
              <a:gd name="connsiteY0" fmla="*/ 0 h 6858000"/>
              <a:gd name="connsiteX1" fmla="*/ 6096000 w 6096000"/>
              <a:gd name="connsiteY1" fmla="*/ 0 h 6858000"/>
              <a:gd name="connsiteX2" fmla="*/ 6096000 w 6096000"/>
              <a:gd name="connsiteY2" fmla="*/ 6858000 h 6858000"/>
              <a:gd name="connsiteX3" fmla="*/ 3058886 w 6096000"/>
              <a:gd name="connsiteY3" fmla="*/ 6858000 h 6858000"/>
              <a:gd name="connsiteX4" fmla="*/ 0 w 6096000"/>
              <a:gd name="connsiteY4" fmla="*/ 6858000 h 6858000"/>
              <a:gd name="connsiteX5" fmla="*/ 0 w 6096000"/>
              <a:gd name="connsiteY5" fmla="*/ 0 h 6858000"/>
              <a:gd name="connsiteX0" fmla="*/ 0 w 6096000"/>
              <a:gd name="connsiteY0" fmla="*/ 0 h 6858000"/>
              <a:gd name="connsiteX1" fmla="*/ 6096000 w 6096000"/>
              <a:gd name="connsiteY1" fmla="*/ 0 h 6858000"/>
              <a:gd name="connsiteX2" fmla="*/ 6096000 w 6096000"/>
              <a:gd name="connsiteY2" fmla="*/ 6858000 h 6858000"/>
              <a:gd name="connsiteX3" fmla="*/ 3037115 w 6096000"/>
              <a:gd name="connsiteY3" fmla="*/ 5889172 h 6858000"/>
              <a:gd name="connsiteX4" fmla="*/ 0 w 6096000"/>
              <a:gd name="connsiteY4" fmla="*/ 6858000 h 6858000"/>
              <a:gd name="connsiteX5" fmla="*/ 0 w 6096000"/>
              <a:gd name="connsiteY5"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096000" h="6858000">
                <a:moveTo>
                  <a:pt x="0" y="0"/>
                </a:moveTo>
                <a:lnTo>
                  <a:pt x="6096000" y="0"/>
                </a:lnTo>
                <a:lnTo>
                  <a:pt x="6096000" y="6858000"/>
                </a:lnTo>
                <a:lnTo>
                  <a:pt x="3037115" y="5889172"/>
                </a:lnTo>
                <a:lnTo>
                  <a:pt x="0" y="6858000"/>
                </a:lnTo>
                <a:lnTo>
                  <a:pt x="0" y="0"/>
                </a:ln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21" name="Group 20">
            <a:extLst>
              <a:ext uri="{FF2B5EF4-FFF2-40B4-BE49-F238E27FC236}">
                <a16:creationId xmlns:a16="http://schemas.microsoft.com/office/drawing/2014/main" id="{DCEEEBE1-DC7B-4168-90C6-DB88876E30DD}"/>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2614258" y="4550150"/>
            <a:ext cx="867485" cy="115439"/>
            <a:chOff x="8910933" y="1861308"/>
            <a:chExt cx="867485" cy="115439"/>
          </a:xfrm>
        </p:grpSpPr>
        <p:sp>
          <p:nvSpPr>
            <p:cNvPr id="22" name="Rectangle 21">
              <a:extLst>
                <a:ext uri="{FF2B5EF4-FFF2-40B4-BE49-F238E27FC236}">
                  <a16:creationId xmlns:a16="http://schemas.microsoft.com/office/drawing/2014/main" id="{43418E74-781F-419C-8C63-91C14AF8D82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8964825" flipH="1">
              <a:off x="9286956" y="1861308"/>
              <a:ext cx="115439" cy="115439"/>
            </a:xfrm>
            <a:prstGeom prst="rect">
              <a:avLst/>
            </a:prstGeom>
            <a:noFill/>
            <a:ln w="1587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3" name="Straight Connector 22">
              <a:extLst>
                <a:ext uri="{FF2B5EF4-FFF2-40B4-BE49-F238E27FC236}">
                  <a16:creationId xmlns:a16="http://schemas.microsoft.com/office/drawing/2014/main" id="{9B0F0D1C-98D5-4C46-961A-0E36168C3174}"/>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a:off x="9426289" y="1919027"/>
              <a:ext cx="352129" cy="0"/>
            </a:xfrm>
            <a:prstGeom prst="line">
              <a:avLst/>
            </a:prstGeom>
            <a:ln w="15875">
              <a:solidFill>
                <a:schemeClr val="tx2"/>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23E9C99B-47BB-461B-AEDE-0B227C5B2580}"/>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a:off x="8910933" y="1919027"/>
              <a:ext cx="352129" cy="0"/>
            </a:xfrm>
            <a:prstGeom prst="line">
              <a:avLst/>
            </a:prstGeom>
            <a:ln w="15875">
              <a:solidFill>
                <a:schemeClr val="tx2"/>
              </a:solidFill>
            </a:ln>
          </p:spPr>
          <p:style>
            <a:lnRef idx="1">
              <a:schemeClr val="accent1"/>
            </a:lnRef>
            <a:fillRef idx="0">
              <a:schemeClr val="accent1"/>
            </a:fillRef>
            <a:effectRef idx="0">
              <a:schemeClr val="accent1"/>
            </a:effectRef>
            <a:fontRef idx="minor">
              <a:schemeClr val="tx1"/>
            </a:fontRef>
          </p:style>
        </p:cxnSp>
      </p:grpSp>
      <p:sp>
        <p:nvSpPr>
          <p:cNvPr id="2" name="Title 1">
            <a:extLst>
              <a:ext uri="{FF2B5EF4-FFF2-40B4-BE49-F238E27FC236}">
                <a16:creationId xmlns:a16="http://schemas.microsoft.com/office/drawing/2014/main" id="{8CDFA8DF-D696-9FFF-F67B-CDBBC9A85CA1}"/>
              </a:ext>
            </a:extLst>
          </p:cNvPr>
          <p:cNvSpPr>
            <a:spLocks noGrp="1"/>
          </p:cNvSpPr>
          <p:nvPr>
            <p:ph type="ctrTitle"/>
          </p:nvPr>
        </p:nvSpPr>
        <p:spPr>
          <a:xfrm>
            <a:off x="1276773" y="1379825"/>
            <a:ext cx="3542454" cy="2030150"/>
          </a:xfrm>
        </p:spPr>
        <p:txBody>
          <a:bodyPr>
            <a:noAutofit/>
          </a:bodyPr>
          <a:lstStyle/>
          <a:p>
            <a:r>
              <a:rPr lang="en-US" sz="2000" dirty="0"/>
              <a:t>The Anatomy of Retaliation: From Vilification to Violence – A Reflection on Empirical Evidence</a:t>
            </a:r>
            <a:endParaRPr lang="en-GB" sz="2000" dirty="0"/>
          </a:p>
        </p:txBody>
      </p:sp>
      <p:sp>
        <p:nvSpPr>
          <p:cNvPr id="3" name="Subtitle 2">
            <a:extLst>
              <a:ext uri="{FF2B5EF4-FFF2-40B4-BE49-F238E27FC236}">
                <a16:creationId xmlns:a16="http://schemas.microsoft.com/office/drawing/2014/main" id="{1DE6E3C2-DA1C-7009-73AC-267BC0E2647C}"/>
              </a:ext>
            </a:extLst>
          </p:cNvPr>
          <p:cNvSpPr>
            <a:spLocks noGrp="1"/>
          </p:cNvSpPr>
          <p:nvPr>
            <p:ph type="subTitle" idx="1"/>
          </p:nvPr>
        </p:nvSpPr>
        <p:spPr>
          <a:xfrm>
            <a:off x="1406924" y="3429001"/>
            <a:ext cx="3282152" cy="1178868"/>
          </a:xfrm>
        </p:spPr>
        <p:txBody>
          <a:bodyPr>
            <a:normAutofit fontScale="92500" lnSpcReduction="20000"/>
          </a:bodyPr>
          <a:lstStyle/>
          <a:p>
            <a:r>
              <a:rPr lang="en-GB" dirty="0"/>
              <a:t>Dr Ugljesa Radulovic</a:t>
            </a:r>
          </a:p>
          <a:p>
            <a:r>
              <a:rPr lang="en-GB" dirty="0"/>
              <a:t>Senior Postdoctoral Research Fellow – Sociology, University of Johannesburg</a:t>
            </a:r>
          </a:p>
        </p:txBody>
      </p:sp>
      <p:pic>
        <p:nvPicPr>
          <p:cNvPr id="5" name="Picture 4" descr="A red and black logo&#10;&#10;Description automatically generated">
            <a:extLst>
              <a:ext uri="{FF2B5EF4-FFF2-40B4-BE49-F238E27FC236}">
                <a16:creationId xmlns:a16="http://schemas.microsoft.com/office/drawing/2014/main" id="{AD7C7674-B6DE-D690-64A2-C32AF7ADFE34}"/>
              </a:ext>
            </a:extLst>
          </p:cNvPr>
          <p:cNvPicPr>
            <a:picLocks noChangeAspect="1"/>
          </p:cNvPicPr>
          <p:nvPr/>
        </p:nvPicPr>
        <p:blipFill>
          <a:blip r:embed="rId2"/>
          <a:stretch>
            <a:fillRect/>
          </a:stretch>
        </p:blipFill>
        <p:spPr>
          <a:xfrm>
            <a:off x="6096000" y="2345036"/>
            <a:ext cx="5558790" cy="1083964"/>
          </a:xfrm>
          <a:prstGeom prst="rect">
            <a:avLst/>
          </a:prstGeom>
        </p:spPr>
      </p:pic>
      <p:pic>
        <p:nvPicPr>
          <p:cNvPr id="8" name="Picture 7">
            <a:extLst>
              <a:ext uri="{FF2B5EF4-FFF2-40B4-BE49-F238E27FC236}">
                <a16:creationId xmlns:a16="http://schemas.microsoft.com/office/drawing/2014/main" id="{A157D1B7-67CD-EE3D-FE8B-7186F1C1982E}"/>
              </a:ext>
            </a:extLst>
          </p:cNvPr>
          <p:cNvPicPr>
            <a:picLocks noChangeAspect="1"/>
          </p:cNvPicPr>
          <p:nvPr/>
        </p:nvPicPr>
        <p:blipFill>
          <a:blip r:embed="rId3"/>
          <a:stretch>
            <a:fillRect/>
          </a:stretch>
        </p:blipFill>
        <p:spPr>
          <a:xfrm>
            <a:off x="4840903" y="6390612"/>
            <a:ext cx="2617171" cy="202264"/>
          </a:xfrm>
          <a:prstGeom prst="rect">
            <a:avLst/>
          </a:prstGeom>
        </p:spPr>
      </p:pic>
      <p:cxnSp>
        <p:nvCxnSpPr>
          <p:cNvPr id="9" name="Straight Connector 8">
            <a:extLst>
              <a:ext uri="{FF2B5EF4-FFF2-40B4-BE49-F238E27FC236}">
                <a16:creationId xmlns:a16="http://schemas.microsoft.com/office/drawing/2014/main" id="{DF8F78E8-9150-572A-0F8C-BA3CBD538D9F}"/>
              </a:ext>
            </a:extLst>
          </p:cNvPr>
          <p:cNvCxnSpPr>
            <a:cxnSpLocks/>
          </p:cNvCxnSpPr>
          <p:nvPr/>
        </p:nvCxnSpPr>
        <p:spPr>
          <a:xfrm flipH="1">
            <a:off x="1028700" y="6476340"/>
            <a:ext cx="3743326"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DD45192F-9497-4F58-1459-1B0C3483DD1B}"/>
              </a:ext>
            </a:extLst>
          </p:cNvPr>
          <p:cNvCxnSpPr>
            <a:cxnSpLocks/>
          </p:cNvCxnSpPr>
          <p:nvPr/>
        </p:nvCxnSpPr>
        <p:spPr>
          <a:xfrm flipH="1">
            <a:off x="7486650" y="6480442"/>
            <a:ext cx="3743326"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807935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37ADFA-337C-709D-7021-D37AD2B7D5DE}"/>
              </a:ext>
            </a:extLst>
          </p:cNvPr>
          <p:cNvSpPr>
            <a:spLocks noGrp="1"/>
          </p:cNvSpPr>
          <p:nvPr>
            <p:ph type="title"/>
          </p:nvPr>
        </p:nvSpPr>
        <p:spPr>
          <a:xfrm>
            <a:off x="1028700" y="723901"/>
            <a:ext cx="10134600" cy="839724"/>
          </a:xfrm>
        </p:spPr>
        <p:txBody>
          <a:bodyPr/>
          <a:lstStyle/>
          <a:p>
            <a:r>
              <a:rPr lang="en-ZA" dirty="0"/>
              <a:t>Physical retaliation</a:t>
            </a:r>
          </a:p>
        </p:txBody>
      </p:sp>
      <p:sp>
        <p:nvSpPr>
          <p:cNvPr id="3" name="Content Placeholder 2">
            <a:extLst>
              <a:ext uri="{FF2B5EF4-FFF2-40B4-BE49-F238E27FC236}">
                <a16:creationId xmlns:a16="http://schemas.microsoft.com/office/drawing/2014/main" id="{089A0FA9-23BF-F211-D026-D8EFE08A3A30}"/>
              </a:ext>
            </a:extLst>
          </p:cNvPr>
          <p:cNvSpPr>
            <a:spLocks noGrp="1"/>
          </p:cNvSpPr>
          <p:nvPr>
            <p:ph idx="1"/>
          </p:nvPr>
        </p:nvSpPr>
        <p:spPr>
          <a:xfrm>
            <a:off x="786384" y="1883664"/>
            <a:ext cx="10376916" cy="4247581"/>
          </a:xfrm>
        </p:spPr>
        <p:txBody>
          <a:bodyPr/>
          <a:lstStyle/>
          <a:p>
            <a:pPr marL="342900" indent="-342900">
              <a:buFont typeface="Arial" panose="020B0604020202020204" pitchFamily="34" charset="0"/>
              <a:buChar char="•"/>
            </a:pPr>
            <a:r>
              <a:rPr lang="en-US" dirty="0"/>
              <a:t>Physical retaliation is the most severe reprisal type that a whistleblower can be subjected to.</a:t>
            </a:r>
          </a:p>
          <a:p>
            <a:pPr marL="342900" indent="-342900">
              <a:buFont typeface="Arial" panose="020B0604020202020204" pitchFamily="34" charset="0"/>
              <a:buChar char="•"/>
            </a:pPr>
            <a:r>
              <a:rPr lang="en-US" dirty="0"/>
              <a:t>Physical retaliation can be defined as a deliberate and premeditated act of physically assaulting the whistleblower, often involving the use of a weapon, or threatening to cause physical harm. </a:t>
            </a:r>
          </a:p>
          <a:p>
            <a:pPr marL="342900" indent="-342900">
              <a:buFont typeface="Arial" panose="020B0604020202020204" pitchFamily="34" charset="0"/>
              <a:buChar char="•"/>
            </a:pPr>
            <a:r>
              <a:rPr lang="en-US" dirty="0"/>
              <a:t>The potential for physical injuries or even death instils a profound sense of fear and apprehension in the whistleblower. </a:t>
            </a:r>
          </a:p>
          <a:p>
            <a:pPr marL="342900" indent="-342900">
              <a:buFont typeface="Arial" panose="020B0604020202020204" pitchFamily="34" charset="0"/>
              <a:buChar char="•"/>
            </a:pPr>
            <a:r>
              <a:rPr lang="en-US" dirty="0"/>
              <a:t>As a result, the whistleblower is forced to live in constant fear for their life as a direct outcome of their decision to come forward.</a:t>
            </a:r>
            <a:endParaRPr lang="en-ZA" dirty="0"/>
          </a:p>
        </p:txBody>
      </p:sp>
    </p:spTree>
    <p:extLst>
      <p:ext uri="{BB962C8B-B14F-4D97-AF65-F5344CB8AC3E}">
        <p14:creationId xmlns:p14="http://schemas.microsoft.com/office/powerpoint/2010/main" val="10610350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11BC5D-7CC8-3BDB-F254-89A6197B7F32}"/>
              </a:ext>
            </a:extLst>
          </p:cNvPr>
          <p:cNvSpPr>
            <a:spLocks noGrp="1"/>
          </p:cNvSpPr>
          <p:nvPr>
            <p:ph type="title"/>
          </p:nvPr>
        </p:nvSpPr>
        <p:spPr>
          <a:xfrm>
            <a:off x="1028700" y="723901"/>
            <a:ext cx="10134600" cy="775716"/>
          </a:xfrm>
        </p:spPr>
        <p:txBody>
          <a:bodyPr/>
          <a:lstStyle/>
          <a:p>
            <a:r>
              <a:rPr lang="en-ZA" dirty="0"/>
              <a:t>Conclusion</a:t>
            </a:r>
          </a:p>
        </p:txBody>
      </p:sp>
      <p:sp>
        <p:nvSpPr>
          <p:cNvPr id="3" name="Content Placeholder 2">
            <a:extLst>
              <a:ext uri="{FF2B5EF4-FFF2-40B4-BE49-F238E27FC236}">
                <a16:creationId xmlns:a16="http://schemas.microsoft.com/office/drawing/2014/main" id="{C9166495-5848-F526-2B1E-99F47E68F463}"/>
              </a:ext>
            </a:extLst>
          </p:cNvPr>
          <p:cNvSpPr>
            <a:spLocks noGrp="1"/>
          </p:cNvSpPr>
          <p:nvPr>
            <p:ph idx="1"/>
          </p:nvPr>
        </p:nvSpPr>
        <p:spPr>
          <a:xfrm>
            <a:off x="1028700" y="1777855"/>
            <a:ext cx="10134600" cy="3969342"/>
          </a:xfrm>
        </p:spPr>
        <p:txBody>
          <a:bodyPr>
            <a:normAutofit/>
          </a:bodyPr>
          <a:lstStyle/>
          <a:p>
            <a:pPr marL="342900" indent="-342900">
              <a:buFont typeface="Arial" panose="020B0604020202020204" pitchFamily="34" charset="0"/>
              <a:buChar char="•"/>
            </a:pPr>
            <a:r>
              <a:rPr lang="en-ZA" sz="2800" dirty="0"/>
              <a:t>To consider comprehensively shielding whistleblowers:</a:t>
            </a:r>
          </a:p>
          <a:p>
            <a:pPr marL="617220" lvl="1" indent="-342900"/>
            <a:r>
              <a:rPr lang="en-ZA" sz="2400" dirty="0"/>
              <a:t>The mere revision of legislation will be insufficient, as it needs to be accompanied by adequate implementation (and understanding) thereof.</a:t>
            </a:r>
          </a:p>
          <a:p>
            <a:pPr marL="617220" lvl="1" indent="-342900"/>
            <a:r>
              <a:rPr lang="en-ZA" sz="2400" dirty="0"/>
              <a:t>Furthermore, to ease the whistleblower’s lived experience in South Africa, several stakeholders need to step forward (and coordinate their efforts): civil society (encompassing both NGOs and media); the state; former and current whistleblowers; academia; etc.</a:t>
            </a:r>
          </a:p>
          <a:p>
            <a:pPr marL="617220" lvl="1" indent="-342900"/>
            <a:r>
              <a:rPr lang="en-ZA" sz="2400" dirty="0"/>
              <a:t>This might lessen the effects of ‘the unexpected virtue of ignorance’.</a:t>
            </a:r>
          </a:p>
        </p:txBody>
      </p:sp>
    </p:spTree>
    <p:extLst>
      <p:ext uri="{BB962C8B-B14F-4D97-AF65-F5344CB8AC3E}">
        <p14:creationId xmlns:p14="http://schemas.microsoft.com/office/powerpoint/2010/main" val="243666649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CB66178-081D-D103-7088-86A5A7C11E92}"/>
              </a:ext>
            </a:extLst>
          </p:cNvPr>
          <p:cNvSpPr>
            <a:spLocks noGrp="1"/>
          </p:cNvSpPr>
          <p:nvPr>
            <p:ph idx="1"/>
          </p:nvPr>
        </p:nvSpPr>
        <p:spPr/>
        <p:txBody>
          <a:bodyPr>
            <a:normAutofit/>
          </a:bodyPr>
          <a:lstStyle/>
          <a:p>
            <a:pPr algn="ctr"/>
            <a:r>
              <a:rPr lang="en-ZA" sz="4800" dirty="0"/>
              <a:t>Thank you for your time and attention.</a:t>
            </a:r>
          </a:p>
        </p:txBody>
      </p:sp>
    </p:spTree>
    <p:extLst>
      <p:ext uri="{BB962C8B-B14F-4D97-AF65-F5344CB8AC3E}">
        <p14:creationId xmlns:p14="http://schemas.microsoft.com/office/powerpoint/2010/main" val="170051838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6C86A1-7055-2301-82D4-DA08C6875DC0}"/>
              </a:ext>
            </a:extLst>
          </p:cNvPr>
          <p:cNvSpPr>
            <a:spLocks noGrp="1"/>
          </p:cNvSpPr>
          <p:nvPr>
            <p:ph type="title"/>
          </p:nvPr>
        </p:nvSpPr>
        <p:spPr>
          <a:xfrm>
            <a:off x="1028700" y="451809"/>
            <a:ext cx="10134600" cy="549284"/>
          </a:xfrm>
        </p:spPr>
        <p:txBody>
          <a:bodyPr>
            <a:normAutofit fontScale="90000"/>
          </a:bodyPr>
          <a:lstStyle/>
          <a:p>
            <a:r>
              <a:rPr lang="en-GB" dirty="0"/>
              <a:t>The unexpected virtue of ignorance</a:t>
            </a:r>
          </a:p>
        </p:txBody>
      </p:sp>
      <p:sp>
        <p:nvSpPr>
          <p:cNvPr id="3" name="Content Placeholder 2">
            <a:extLst>
              <a:ext uri="{FF2B5EF4-FFF2-40B4-BE49-F238E27FC236}">
                <a16:creationId xmlns:a16="http://schemas.microsoft.com/office/drawing/2014/main" id="{B6B3C917-AD66-E6FC-1410-4D84F2DFC313}"/>
              </a:ext>
            </a:extLst>
          </p:cNvPr>
          <p:cNvSpPr>
            <a:spLocks noGrp="1"/>
          </p:cNvSpPr>
          <p:nvPr>
            <p:ph idx="1"/>
          </p:nvPr>
        </p:nvSpPr>
        <p:spPr>
          <a:xfrm>
            <a:off x="429768" y="1001093"/>
            <a:ext cx="11325032" cy="5389519"/>
          </a:xfrm>
        </p:spPr>
        <p:txBody>
          <a:bodyPr>
            <a:normAutofit/>
          </a:bodyPr>
          <a:lstStyle/>
          <a:p>
            <a:pPr marL="342900" indent="-342900">
              <a:buFont typeface="Arial" panose="020B0604020202020204" pitchFamily="34" charset="0"/>
              <a:buChar char="•"/>
            </a:pPr>
            <a:r>
              <a:rPr lang="en-ZA" dirty="0"/>
              <a:t>This idea is borrowed from Alejandro González Iñárritu’s </a:t>
            </a:r>
            <a:r>
              <a:rPr lang="en-ZA" i="1" dirty="0"/>
              <a:t>Birdman </a:t>
            </a:r>
            <a:r>
              <a:rPr lang="en-US" i="1" dirty="0"/>
              <a:t>or (The Unexpected Virtue of Ignorance)</a:t>
            </a:r>
            <a:r>
              <a:rPr lang="en-US" dirty="0"/>
              <a:t>.</a:t>
            </a:r>
          </a:p>
          <a:p>
            <a:pPr marL="342900" indent="-342900">
              <a:buFont typeface="Arial" panose="020B0604020202020204" pitchFamily="34" charset="0"/>
              <a:buChar char="•"/>
            </a:pPr>
            <a:r>
              <a:rPr lang="en-US" dirty="0"/>
              <a:t>The protagonist – Riggan (an actor) – transitions from screen to stage. Film follows this lived experience, much like we would (through research or otherwise) follow a whistleblower’s lived experience.</a:t>
            </a:r>
          </a:p>
          <a:p>
            <a:pPr marL="342900" indent="-342900">
              <a:buFont typeface="Arial" panose="020B0604020202020204" pitchFamily="34" charset="0"/>
              <a:buChar char="•"/>
            </a:pPr>
            <a:r>
              <a:rPr lang="en-US" dirty="0"/>
              <a:t>Yet, Riggan is ignorant – ignorant of the difficulty of the task he is to undertake.</a:t>
            </a:r>
          </a:p>
          <a:p>
            <a:pPr marL="342900" indent="-342900">
              <a:buFont typeface="Arial" panose="020B0604020202020204" pitchFamily="34" charset="0"/>
              <a:buChar char="•"/>
            </a:pPr>
            <a:r>
              <a:rPr lang="en-US" dirty="0"/>
              <a:t>It is through this ignorance that a reinvention of his art is achieved, an unconscious (of the outcome) approach. </a:t>
            </a:r>
          </a:p>
          <a:p>
            <a:pPr marL="342900" indent="-342900">
              <a:buFont typeface="Arial" panose="020B0604020202020204" pitchFamily="34" charset="0"/>
              <a:buChar char="•"/>
            </a:pPr>
            <a:r>
              <a:rPr lang="en-US" dirty="0"/>
              <a:t>He achieves a greatness, one that has come at immense personal loss – exchanging his nose for applause.</a:t>
            </a:r>
          </a:p>
          <a:p>
            <a:pPr marL="342900" indent="-342900">
              <a:buFont typeface="Arial" panose="020B0604020202020204" pitchFamily="34" charset="0"/>
              <a:buChar char="•"/>
            </a:pPr>
            <a:r>
              <a:rPr lang="en-US" dirty="0"/>
              <a:t>We need to consider whether whistleblowers are (fully) conscious of the actions they undertake – that is their contribution to the public good and the personal effects they will suffer. </a:t>
            </a:r>
          </a:p>
          <a:p>
            <a:pPr marL="342900" indent="-342900">
              <a:buFont typeface="Arial" panose="020B0604020202020204" pitchFamily="34" charset="0"/>
              <a:buChar char="•"/>
            </a:pPr>
            <a:r>
              <a:rPr lang="en-US" dirty="0"/>
              <a:t>They will find themselves in the same predicament as Riggan, commonly lauded for their disclosures by the general public, yet largely alone on the stage, not fully aware (pre-and-during-disclosure) of the virtue (and magnitude) of their actions, and about to face a scatter-gun of reprisals.</a:t>
            </a:r>
            <a:endParaRPr lang="en-ZA" dirty="0"/>
          </a:p>
          <a:p>
            <a:endParaRPr lang="en-GB" dirty="0"/>
          </a:p>
        </p:txBody>
      </p:sp>
      <p:pic>
        <p:nvPicPr>
          <p:cNvPr id="4" name="Picture 3" descr="A red and black logo&#10;&#10;Description automatically generated">
            <a:extLst>
              <a:ext uri="{FF2B5EF4-FFF2-40B4-BE49-F238E27FC236}">
                <a16:creationId xmlns:a16="http://schemas.microsoft.com/office/drawing/2014/main" id="{C538CF1F-FE99-914F-23CE-AF69B2F6DE60}"/>
              </a:ext>
            </a:extLst>
          </p:cNvPr>
          <p:cNvPicPr>
            <a:picLocks noChangeAspect="1"/>
          </p:cNvPicPr>
          <p:nvPr/>
        </p:nvPicPr>
        <p:blipFill>
          <a:blip r:embed="rId2"/>
          <a:stretch>
            <a:fillRect/>
          </a:stretch>
        </p:blipFill>
        <p:spPr>
          <a:xfrm>
            <a:off x="9258299" y="172417"/>
            <a:ext cx="2496501" cy="486817"/>
          </a:xfrm>
          <a:prstGeom prst="rect">
            <a:avLst/>
          </a:prstGeom>
        </p:spPr>
      </p:pic>
      <p:pic>
        <p:nvPicPr>
          <p:cNvPr id="5" name="Picture 4">
            <a:extLst>
              <a:ext uri="{FF2B5EF4-FFF2-40B4-BE49-F238E27FC236}">
                <a16:creationId xmlns:a16="http://schemas.microsoft.com/office/drawing/2014/main" id="{90A5B6EF-0587-B884-D81A-0E66E409439C}"/>
              </a:ext>
            </a:extLst>
          </p:cNvPr>
          <p:cNvPicPr>
            <a:picLocks noChangeAspect="1"/>
          </p:cNvPicPr>
          <p:nvPr/>
        </p:nvPicPr>
        <p:blipFill>
          <a:blip r:embed="rId3"/>
          <a:stretch>
            <a:fillRect/>
          </a:stretch>
        </p:blipFill>
        <p:spPr>
          <a:xfrm>
            <a:off x="4840903" y="6390612"/>
            <a:ext cx="2617171" cy="202264"/>
          </a:xfrm>
          <a:prstGeom prst="rect">
            <a:avLst/>
          </a:prstGeom>
        </p:spPr>
      </p:pic>
      <p:cxnSp>
        <p:nvCxnSpPr>
          <p:cNvPr id="7" name="Straight Connector 6">
            <a:extLst>
              <a:ext uri="{FF2B5EF4-FFF2-40B4-BE49-F238E27FC236}">
                <a16:creationId xmlns:a16="http://schemas.microsoft.com/office/drawing/2014/main" id="{09600632-8F43-6F76-716E-2243F664DBDA}"/>
              </a:ext>
            </a:extLst>
          </p:cNvPr>
          <p:cNvCxnSpPr>
            <a:cxnSpLocks/>
          </p:cNvCxnSpPr>
          <p:nvPr/>
        </p:nvCxnSpPr>
        <p:spPr>
          <a:xfrm flipH="1">
            <a:off x="1028700" y="6476340"/>
            <a:ext cx="3743326"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07C77F38-70D9-25E0-4ED9-505DDBD67D75}"/>
              </a:ext>
            </a:extLst>
          </p:cNvPr>
          <p:cNvCxnSpPr>
            <a:cxnSpLocks/>
          </p:cNvCxnSpPr>
          <p:nvPr/>
        </p:nvCxnSpPr>
        <p:spPr>
          <a:xfrm flipH="1">
            <a:off x="7486650" y="6480442"/>
            <a:ext cx="3743326"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7361840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36C78A-2399-390A-1B6B-3D689C173F53}"/>
              </a:ext>
            </a:extLst>
          </p:cNvPr>
          <p:cNvSpPr>
            <a:spLocks noGrp="1"/>
          </p:cNvSpPr>
          <p:nvPr>
            <p:ph type="title"/>
          </p:nvPr>
        </p:nvSpPr>
        <p:spPr/>
        <p:txBody>
          <a:bodyPr/>
          <a:lstStyle/>
          <a:p>
            <a:r>
              <a:rPr lang="en-ZA" dirty="0"/>
              <a:t>What are reprisals have been observed in SA?</a:t>
            </a:r>
          </a:p>
        </p:txBody>
      </p:sp>
      <p:sp>
        <p:nvSpPr>
          <p:cNvPr id="3" name="Content Placeholder 2">
            <a:extLst>
              <a:ext uri="{FF2B5EF4-FFF2-40B4-BE49-F238E27FC236}">
                <a16:creationId xmlns:a16="http://schemas.microsoft.com/office/drawing/2014/main" id="{B904642A-7710-3DB9-CA86-6FB58E1871B9}"/>
              </a:ext>
            </a:extLst>
          </p:cNvPr>
          <p:cNvSpPr>
            <a:spLocks noGrp="1"/>
          </p:cNvSpPr>
          <p:nvPr>
            <p:ph idx="1"/>
          </p:nvPr>
        </p:nvSpPr>
        <p:spPr>
          <a:xfrm>
            <a:off x="1028700" y="2621279"/>
            <a:ext cx="10134600" cy="3509965"/>
          </a:xfrm>
        </p:spPr>
        <p:txBody>
          <a:bodyPr>
            <a:normAutofit/>
          </a:bodyPr>
          <a:lstStyle/>
          <a:p>
            <a:pPr marL="342900" indent="-342900">
              <a:buFont typeface="Arial" panose="020B0604020202020204" pitchFamily="34" charset="0"/>
              <a:buChar char="•"/>
            </a:pPr>
            <a:r>
              <a:rPr lang="en-ZA" sz="2800" dirty="0"/>
              <a:t>Work-related retaliation</a:t>
            </a:r>
          </a:p>
          <a:p>
            <a:pPr marL="342900" indent="-342900">
              <a:buFont typeface="Arial" panose="020B0604020202020204" pitchFamily="34" charset="0"/>
              <a:buChar char="•"/>
            </a:pPr>
            <a:r>
              <a:rPr lang="en-ZA" sz="2800" dirty="0"/>
              <a:t>Social retaliation</a:t>
            </a:r>
          </a:p>
          <a:p>
            <a:pPr marL="342900" indent="-342900">
              <a:buFont typeface="Arial" panose="020B0604020202020204" pitchFamily="34" charset="0"/>
              <a:buChar char="•"/>
            </a:pPr>
            <a:r>
              <a:rPr lang="en-ZA" sz="2800" dirty="0"/>
              <a:t>Retaliatory lawfare</a:t>
            </a:r>
          </a:p>
          <a:p>
            <a:pPr marL="342900" indent="-342900">
              <a:buFont typeface="Arial" panose="020B0604020202020204" pitchFamily="34" charset="0"/>
              <a:buChar char="•"/>
            </a:pPr>
            <a:r>
              <a:rPr lang="en-ZA" sz="2800" dirty="0"/>
              <a:t>Physical retaliation</a:t>
            </a:r>
          </a:p>
        </p:txBody>
      </p:sp>
    </p:spTree>
    <p:extLst>
      <p:ext uri="{BB962C8B-B14F-4D97-AF65-F5344CB8AC3E}">
        <p14:creationId xmlns:p14="http://schemas.microsoft.com/office/powerpoint/2010/main" val="244278386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EDE22D-C66C-22AD-7CF5-3E6127C494BC}"/>
              </a:ext>
            </a:extLst>
          </p:cNvPr>
          <p:cNvSpPr>
            <a:spLocks noGrp="1"/>
          </p:cNvSpPr>
          <p:nvPr>
            <p:ph type="title"/>
          </p:nvPr>
        </p:nvSpPr>
        <p:spPr>
          <a:xfrm>
            <a:off x="1028700" y="352206"/>
            <a:ext cx="10134600" cy="1288489"/>
          </a:xfrm>
        </p:spPr>
        <p:txBody>
          <a:bodyPr/>
          <a:lstStyle/>
          <a:p>
            <a:r>
              <a:rPr lang="en-ZA" dirty="0"/>
              <a:t>Work-related retaliation</a:t>
            </a:r>
            <a:br>
              <a:rPr lang="en-ZA" dirty="0"/>
            </a:br>
            <a:endParaRPr lang="en-ZA" dirty="0"/>
          </a:p>
        </p:txBody>
      </p:sp>
      <p:sp>
        <p:nvSpPr>
          <p:cNvPr id="3" name="Content Placeholder 2">
            <a:extLst>
              <a:ext uri="{FF2B5EF4-FFF2-40B4-BE49-F238E27FC236}">
                <a16:creationId xmlns:a16="http://schemas.microsoft.com/office/drawing/2014/main" id="{0604FE39-D073-CAEA-D37E-6064F7E11CB6}"/>
              </a:ext>
            </a:extLst>
          </p:cNvPr>
          <p:cNvSpPr>
            <a:spLocks noGrp="1"/>
          </p:cNvSpPr>
          <p:nvPr>
            <p:ph idx="1"/>
          </p:nvPr>
        </p:nvSpPr>
        <p:spPr>
          <a:xfrm>
            <a:off x="946404" y="1640695"/>
            <a:ext cx="10134600" cy="3969342"/>
          </a:xfrm>
        </p:spPr>
        <p:txBody>
          <a:bodyPr>
            <a:normAutofit/>
          </a:bodyPr>
          <a:lstStyle/>
          <a:p>
            <a:pPr marL="342900" indent="-342900">
              <a:buFont typeface="Arial" panose="020B0604020202020204" pitchFamily="34" charset="0"/>
              <a:buChar char="•"/>
            </a:pPr>
            <a:r>
              <a:rPr lang="en-US" dirty="0"/>
              <a:t>Work-related retaliation is when organisations engage in tactics of normative violence, which is a form of violence that is socially defined as legal, acceptable or moral. </a:t>
            </a:r>
          </a:p>
          <a:p>
            <a:pPr marL="342900" indent="-342900">
              <a:buFont typeface="Arial" panose="020B0604020202020204" pitchFamily="34" charset="0"/>
              <a:buChar char="•"/>
            </a:pPr>
            <a:r>
              <a:rPr lang="en-US" dirty="0"/>
              <a:t>Work-related retaliation can vary from subtle indications of displeasure to drastic </a:t>
            </a:r>
            <a:r>
              <a:rPr lang="en-US" dirty="0" err="1"/>
              <a:t>victimisation</a:t>
            </a:r>
            <a:r>
              <a:rPr lang="en-US" dirty="0"/>
              <a:t>.</a:t>
            </a:r>
          </a:p>
          <a:p>
            <a:pPr marL="342900" indent="-342900">
              <a:buFont typeface="Arial" panose="020B0604020202020204" pitchFamily="34" charset="0"/>
              <a:buChar char="•"/>
            </a:pPr>
            <a:r>
              <a:rPr lang="en-US" dirty="0"/>
              <a:t>It aims at discrediting and destroying the whistleblower by using workplace related tactics such as blacklisting, dismissal, transfers to another section, personal harassment, character assassination, and the implementation of disciplinary proceedings.</a:t>
            </a:r>
          </a:p>
          <a:p>
            <a:pPr marL="342900" indent="-342900">
              <a:buFont typeface="Arial" panose="020B0604020202020204" pitchFamily="34" charset="0"/>
              <a:buChar char="•"/>
            </a:pPr>
            <a:r>
              <a:rPr lang="en-US" dirty="0"/>
              <a:t>Workplace bullying can also occur, which entails repeated and persistent patterns of  “negative” workplace behaviour.</a:t>
            </a:r>
          </a:p>
          <a:p>
            <a:pPr marL="342900" indent="-342900">
              <a:buFont typeface="Arial" panose="020B0604020202020204" pitchFamily="34" charset="0"/>
              <a:buChar char="•"/>
            </a:pPr>
            <a:r>
              <a:rPr lang="en-US" dirty="0"/>
              <a:t>Work-related retaliation is institutionally </a:t>
            </a:r>
            <a:r>
              <a:rPr lang="en-US" dirty="0" err="1"/>
              <a:t>formalised</a:t>
            </a:r>
            <a:r>
              <a:rPr lang="en-US" dirty="0"/>
              <a:t> by recording it in the whistleblower’s employment records.</a:t>
            </a:r>
          </a:p>
          <a:p>
            <a:pPr marL="342900" indent="-342900">
              <a:buFont typeface="Arial" panose="020B0604020202020204" pitchFamily="34" charset="0"/>
              <a:buChar char="•"/>
            </a:pPr>
            <a:endParaRPr lang="en-ZA" dirty="0"/>
          </a:p>
        </p:txBody>
      </p:sp>
    </p:spTree>
    <p:extLst>
      <p:ext uri="{BB962C8B-B14F-4D97-AF65-F5344CB8AC3E}">
        <p14:creationId xmlns:p14="http://schemas.microsoft.com/office/powerpoint/2010/main" val="212258823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E50494-9388-429B-FEC8-246A814F9A5A}"/>
              </a:ext>
            </a:extLst>
          </p:cNvPr>
          <p:cNvSpPr>
            <a:spLocks noGrp="1"/>
          </p:cNvSpPr>
          <p:nvPr>
            <p:ph type="title"/>
          </p:nvPr>
        </p:nvSpPr>
        <p:spPr>
          <a:xfrm>
            <a:off x="1028700" y="778547"/>
            <a:ext cx="10134600" cy="757428"/>
          </a:xfrm>
        </p:spPr>
        <p:txBody>
          <a:bodyPr/>
          <a:lstStyle/>
          <a:p>
            <a:r>
              <a:rPr lang="en-ZA" dirty="0"/>
              <a:t>Work-related retaliation continued</a:t>
            </a:r>
          </a:p>
        </p:txBody>
      </p:sp>
      <p:sp>
        <p:nvSpPr>
          <p:cNvPr id="3" name="Content Placeholder 2">
            <a:extLst>
              <a:ext uri="{FF2B5EF4-FFF2-40B4-BE49-F238E27FC236}">
                <a16:creationId xmlns:a16="http://schemas.microsoft.com/office/drawing/2014/main" id="{85F5F2A0-5ECA-E703-14F6-3896ADD1B9CB}"/>
              </a:ext>
            </a:extLst>
          </p:cNvPr>
          <p:cNvSpPr>
            <a:spLocks noGrp="1"/>
          </p:cNvSpPr>
          <p:nvPr>
            <p:ph idx="1"/>
          </p:nvPr>
        </p:nvSpPr>
        <p:spPr>
          <a:xfrm>
            <a:off x="793242" y="1967158"/>
            <a:ext cx="10605516" cy="3937253"/>
          </a:xfrm>
        </p:spPr>
        <p:txBody>
          <a:bodyPr>
            <a:normAutofit/>
          </a:bodyPr>
          <a:lstStyle/>
          <a:p>
            <a:pPr marL="342900" indent="-342900">
              <a:buFont typeface="Arial" panose="020B0604020202020204" pitchFamily="34" charset="0"/>
              <a:buChar char="•"/>
            </a:pPr>
            <a:r>
              <a:rPr lang="en-US" dirty="0"/>
              <a:t>It often results in whistleblowers being dismissed or suspended from work, or undergoing a process where their eventual dismissal would be legally justified. </a:t>
            </a:r>
          </a:p>
          <a:p>
            <a:pPr marL="342900" indent="-342900">
              <a:buFont typeface="Arial" panose="020B0604020202020204" pitchFamily="34" charset="0"/>
              <a:buChar char="•"/>
            </a:pPr>
            <a:r>
              <a:rPr lang="en-US" dirty="0"/>
              <a:t>Whistleblowers often end up bearing that work-related stigma and struggle to find employment post-disclosure.  As work-related retaliation comprises normative violence, rejection and acute mental strain mark the effects of such forms of retaliation. </a:t>
            </a:r>
          </a:p>
          <a:p>
            <a:endParaRPr lang="en-ZA" dirty="0"/>
          </a:p>
        </p:txBody>
      </p:sp>
    </p:spTree>
    <p:extLst>
      <p:ext uri="{BB962C8B-B14F-4D97-AF65-F5344CB8AC3E}">
        <p14:creationId xmlns:p14="http://schemas.microsoft.com/office/powerpoint/2010/main" val="123225468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C9188E-9243-D307-6A71-1D64FE1EE217}"/>
              </a:ext>
            </a:extLst>
          </p:cNvPr>
          <p:cNvSpPr>
            <a:spLocks noGrp="1"/>
          </p:cNvSpPr>
          <p:nvPr>
            <p:ph type="title"/>
          </p:nvPr>
        </p:nvSpPr>
        <p:spPr>
          <a:xfrm>
            <a:off x="1028700" y="586741"/>
            <a:ext cx="10134600" cy="784860"/>
          </a:xfrm>
        </p:spPr>
        <p:txBody>
          <a:bodyPr/>
          <a:lstStyle/>
          <a:p>
            <a:r>
              <a:rPr lang="en-ZA" dirty="0"/>
              <a:t>Forms of work-related retaliation</a:t>
            </a:r>
          </a:p>
        </p:txBody>
      </p:sp>
      <p:sp>
        <p:nvSpPr>
          <p:cNvPr id="3" name="Content Placeholder 2">
            <a:extLst>
              <a:ext uri="{FF2B5EF4-FFF2-40B4-BE49-F238E27FC236}">
                <a16:creationId xmlns:a16="http://schemas.microsoft.com/office/drawing/2014/main" id="{29C46642-B90D-E171-F990-C57B2B6EA988}"/>
              </a:ext>
            </a:extLst>
          </p:cNvPr>
          <p:cNvSpPr>
            <a:spLocks noGrp="1"/>
          </p:cNvSpPr>
          <p:nvPr>
            <p:ph idx="1"/>
          </p:nvPr>
        </p:nvSpPr>
        <p:spPr>
          <a:xfrm>
            <a:off x="868680" y="1536192"/>
            <a:ext cx="10405872" cy="4828032"/>
          </a:xfrm>
        </p:spPr>
        <p:txBody>
          <a:bodyPr>
            <a:normAutofit/>
          </a:bodyPr>
          <a:lstStyle/>
          <a:p>
            <a:r>
              <a:rPr lang="en-US" b="1" dirty="0"/>
              <a:t>Disciplinary proceedings </a:t>
            </a:r>
          </a:p>
          <a:p>
            <a:pPr marL="342900" indent="-342900">
              <a:buFont typeface="Arial" panose="020B0604020202020204" pitchFamily="34" charset="0"/>
              <a:buChar char="•"/>
            </a:pPr>
            <a:r>
              <a:rPr lang="en-US" dirty="0"/>
              <a:t>Bureaucratic citations within organisations are often manipulated to retaliate against whistleblowers, e.g. ‘insolence’.</a:t>
            </a:r>
          </a:p>
          <a:p>
            <a:r>
              <a:rPr lang="en-ZA" b="1" dirty="0"/>
              <a:t>Loss of work</a:t>
            </a:r>
          </a:p>
          <a:p>
            <a:pPr marL="342900" indent="-342900">
              <a:buFont typeface="Arial" panose="020B0604020202020204" pitchFamily="34" charset="0"/>
              <a:buChar char="•"/>
            </a:pPr>
            <a:r>
              <a:rPr lang="en-US" dirty="0"/>
              <a:t>Some organisations bypass the steps of suspension and hearings or suggesting resignation, and enforce an immediate dismissal. </a:t>
            </a:r>
          </a:p>
          <a:p>
            <a:r>
              <a:rPr lang="en-ZA" b="1" dirty="0"/>
              <a:t>Being rendered unemployable</a:t>
            </a:r>
          </a:p>
          <a:p>
            <a:pPr marL="342900" indent="-342900">
              <a:buFont typeface="Arial" panose="020B0604020202020204" pitchFamily="34" charset="0"/>
              <a:buChar char="•"/>
            </a:pPr>
            <a:r>
              <a:rPr lang="en-US" dirty="0"/>
              <a:t>Whistleblowers commonly experience work-related retaliation affecting their professional lives outside of the institution they made a disclosure about. </a:t>
            </a:r>
          </a:p>
          <a:p>
            <a:r>
              <a:rPr lang="en-ZA" b="1" dirty="0"/>
              <a:t>Work-related ostracisation</a:t>
            </a:r>
          </a:p>
          <a:p>
            <a:pPr marL="342900" indent="-342900">
              <a:buFont typeface="Arial" panose="020B0604020202020204" pitchFamily="34" charset="0"/>
              <a:buChar char="•"/>
            </a:pPr>
            <a:r>
              <a:rPr lang="en-ZA" dirty="0"/>
              <a:t>Residing on the cusp of the work-related environment.</a:t>
            </a:r>
            <a:endParaRPr lang="en-US" dirty="0"/>
          </a:p>
          <a:p>
            <a:endParaRPr lang="en-ZA" dirty="0"/>
          </a:p>
        </p:txBody>
      </p:sp>
    </p:spTree>
    <p:extLst>
      <p:ext uri="{BB962C8B-B14F-4D97-AF65-F5344CB8AC3E}">
        <p14:creationId xmlns:p14="http://schemas.microsoft.com/office/powerpoint/2010/main" val="300915033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CE8DBA-A4A6-33ED-733D-5F60B46F955D}"/>
              </a:ext>
            </a:extLst>
          </p:cNvPr>
          <p:cNvSpPr>
            <a:spLocks noGrp="1"/>
          </p:cNvSpPr>
          <p:nvPr>
            <p:ph type="title"/>
          </p:nvPr>
        </p:nvSpPr>
        <p:spPr>
          <a:xfrm>
            <a:off x="882396" y="358140"/>
            <a:ext cx="10134600" cy="1288489"/>
          </a:xfrm>
        </p:spPr>
        <p:txBody>
          <a:bodyPr/>
          <a:lstStyle/>
          <a:p>
            <a:r>
              <a:rPr lang="en-ZA" dirty="0"/>
              <a:t>Social retaliation</a:t>
            </a:r>
          </a:p>
        </p:txBody>
      </p:sp>
      <p:sp>
        <p:nvSpPr>
          <p:cNvPr id="3" name="Content Placeholder 2">
            <a:extLst>
              <a:ext uri="{FF2B5EF4-FFF2-40B4-BE49-F238E27FC236}">
                <a16:creationId xmlns:a16="http://schemas.microsoft.com/office/drawing/2014/main" id="{7BD8F53C-4CDA-A2ED-5074-40483FCDEA2E}"/>
              </a:ext>
            </a:extLst>
          </p:cNvPr>
          <p:cNvSpPr>
            <a:spLocks noGrp="1"/>
          </p:cNvSpPr>
          <p:nvPr>
            <p:ph idx="1"/>
          </p:nvPr>
        </p:nvSpPr>
        <p:spPr>
          <a:xfrm>
            <a:off x="1028700" y="2015599"/>
            <a:ext cx="10134600" cy="3969342"/>
          </a:xfrm>
        </p:spPr>
        <p:txBody>
          <a:bodyPr/>
          <a:lstStyle/>
          <a:p>
            <a:pPr marL="342900" indent="-342900">
              <a:buFont typeface="Arial" panose="020B0604020202020204" pitchFamily="34" charset="0"/>
              <a:buChar char="•"/>
            </a:pPr>
            <a:r>
              <a:rPr lang="en-US" dirty="0"/>
              <a:t>Social retaliation accompanies work-related retaliation and it follows an informal and undocumented process.</a:t>
            </a:r>
          </a:p>
          <a:p>
            <a:pPr marL="342900" indent="-342900">
              <a:buFont typeface="Arial" panose="020B0604020202020204" pitchFamily="34" charset="0"/>
              <a:buChar char="•"/>
            </a:pPr>
            <a:r>
              <a:rPr lang="en-US" dirty="0"/>
              <a:t>When it occurs, the whistleblower is </a:t>
            </a:r>
            <a:r>
              <a:rPr lang="en-US" dirty="0" err="1"/>
              <a:t>stigmatised</a:t>
            </a:r>
            <a:r>
              <a:rPr lang="en-US" dirty="0"/>
              <a:t> as having negative social characteristics.</a:t>
            </a:r>
          </a:p>
          <a:p>
            <a:pPr marL="342900" indent="-342900">
              <a:buFont typeface="Arial" panose="020B0604020202020204" pitchFamily="34" charset="0"/>
              <a:buChar char="•"/>
            </a:pPr>
            <a:r>
              <a:rPr lang="en-US" dirty="0"/>
              <a:t>Negative practices can entail referring to the whistleblower as a troublemaker or outsider and isolating them by closing ranks.</a:t>
            </a:r>
          </a:p>
          <a:p>
            <a:pPr marL="342900" indent="-342900">
              <a:buFont typeface="Arial" panose="020B0604020202020204" pitchFamily="34" charset="0"/>
              <a:buChar char="•"/>
            </a:pPr>
            <a:r>
              <a:rPr lang="en-US" dirty="0"/>
              <a:t>Whistleblowers end up being excluded from meetings, and co-workers whom they previously considered friends now avoid them.</a:t>
            </a:r>
          </a:p>
          <a:p>
            <a:pPr marL="342900" indent="-342900">
              <a:buFont typeface="Arial" panose="020B0604020202020204" pitchFamily="34" charset="0"/>
              <a:buChar char="•"/>
            </a:pPr>
            <a:r>
              <a:rPr lang="en-US" dirty="0"/>
              <a:t>This </a:t>
            </a:r>
            <a:r>
              <a:rPr lang="en-US" dirty="0" err="1"/>
              <a:t>marginalisation</a:t>
            </a:r>
            <a:r>
              <a:rPr lang="en-US" dirty="0"/>
              <a:t> tends to occur both in and outside of the workplace.</a:t>
            </a:r>
            <a:endParaRPr lang="en-ZA" dirty="0"/>
          </a:p>
        </p:txBody>
      </p:sp>
    </p:spTree>
    <p:extLst>
      <p:ext uri="{BB962C8B-B14F-4D97-AF65-F5344CB8AC3E}">
        <p14:creationId xmlns:p14="http://schemas.microsoft.com/office/powerpoint/2010/main" val="356826422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B3220D-07C4-6E1C-A3AA-F0EC7E522E82}"/>
              </a:ext>
            </a:extLst>
          </p:cNvPr>
          <p:cNvSpPr>
            <a:spLocks noGrp="1"/>
          </p:cNvSpPr>
          <p:nvPr>
            <p:ph type="title"/>
          </p:nvPr>
        </p:nvSpPr>
        <p:spPr>
          <a:xfrm>
            <a:off x="1028700" y="248195"/>
            <a:ext cx="10134600" cy="485341"/>
          </a:xfrm>
        </p:spPr>
        <p:txBody>
          <a:bodyPr>
            <a:normAutofit fontScale="90000"/>
          </a:bodyPr>
          <a:lstStyle/>
          <a:p>
            <a:r>
              <a:rPr lang="en-ZA" dirty="0"/>
              <a:t>Forms of social retaliation</a:t>
            </a:r>
          </a:p>
        </p:txBody>
      </p:sp>
      <p:sp>
        <p:nvSpPr>
          <p:cNvPr id="3" name="Content Placeholder 2">
            <a:extLst>
              <a:ext uri="{FF2B5EF4-FFF2-40B4-BE49-F238E27FC236}">
                <a16:creationId xmlns:a16="http://schemas.microsoft.com/office/drawing/2014/main" id="{CE9A6928-8E92-F3EB-B946-EFB6DA6D8510}"/>
              </a:ext>
            </a:extLst>
          </p:cNvPr>
          <p:cNvSpPr>
            <a:spLocks noGrp="1"/>
          </p:cNvSpPr>
          <p:nvPr>
            <p:ph idx="1"/>
          </p:nvPr>
        </p:nvSpPr>
        <p:spPr>
          <a:xfrm>
            <a:off x="269966" y="897692"/>
            <a:ext cx="11625943" cy="5712113"/>
          </a:xfrm>
        </p:spPr>
        <p:txBody>
          <a:bodyPr>
            <a:normAutofit fontScale="77500" lnSpcReduction="20000"/>
          </a:bodyPr>
          <a:lstStyle/>
          <a:p>
            <a:r>
              <a:rPr lang="en-ZA" sz="2400" b="1" dirty="0"/>
              <a:t>Social ostracisation</a:t>
            </a:r>
          </a:p>
          <a:p>
            <a:pPr marL="342900" indent="-342900">
              <a:buFont typeface="Arial" panose="020B0604020202020204" pitchFamily="34" charset="0"/>
              <a:buChar char="•"/>
            </a:pPr>
            <a:r>
              <a:rPr lang="en-US" sz="2400" dirty="0"/>
              <a:t>Ostracisation is an informal consequence that whistleblowers contend with in their workplace but also in their lives beyond the work environment. We, thus, discern between two types of ostracisation: work-related ostracisation and social ostracisation.</a:t>
            </a:r>
          </a:p>
          <a:p>
            <a:pPr marL="342900" indent="-342900">
              <a:buFont typeface="Arial" panose="020B0604020202020204" pitchFamily="34" charset="0"/>
              <a:buChar char="•"/>
            </a:pPr>
            <a:r>
              <a:rPr lang="en-US" sz="2400" dirty="0"/>
              <a:t>Whistleblowers often face social ostracisation from their friends and acquaintances, who fear being implicated by association. </a:t>
            </a:r>
          </a:p>
          <a:p>
            <a:r>
              <a:rPr lang="en-ZA" sz="2400" b="1" dirty="0"/>
              <a:t>Labelling</a:t>
            </a:r>
          </a:p>
          <a:p>
            <a:pPr marL="342900" indent="-342900">
              <a:buFont typeface="Arial" panose="020B0604020202020204" pitchFamily="34" charset="0"/>
              <a:buChar char="•"/>
            </a:pPr>
            <a:r>
              <a:rPr lang="en-US" sz="2400" dirty="0"/>
              <a:t>Labelling accompanies ostracisation as a form of social retaliation. </a:t>
            </a:r>
          </a:p>
          <a:p>
            <a:pPr marL="342900" indent="-342900">
              <a:buFont typeface="Arial" panose="020B0604020202020204" pitchFamily="34" charset="0"/>
              <a:buChar char="•"/>
            </a:pPr>
            <a:r>
              <a:rPr lang="en-US" sz="2400" dirty="0"/>
              <a:t>An acquaintance, a colleague, or even a friend might use labels to </a:t>
            </a:r>
            <a:r>
              <a:rPr lang="en-US" sz="2400" dirty="0" err="1"/>
              <a:t>categorise</a:t>
            </a:r>
            <a:r>
              <a:rPr lang="en-US" sz="2400" dirty="0"/>
              <a:t> a whistleblower.  These labels carry negative connotations concerned with distrusting the whistleblower. </a:t>
            </a:r>
          </a:p>
          <a:p>
            <a:pPr marL="342900" indent="-342900">
              <a:buFont typeface="Arial" panose="020B0604020202020204" pitchFamily="34" charset="0"/>
              <a:buChar char="•"/>
            </a:pPr>
            <a:r>
              <a:rPr lang="en-US" sz="2400" dirty="0"/>
              <a:t>The labels often shadow the whistleblower throughout their life.</a:t>
            </a:r>
          </a:p>
          <a:p>
            <a:r>
              <a:rPr lang="en-US" sz="2400" b="1" dirty="0"/>
              <a:t>Questioning the whistleblower’s motive</a:t>
            </a:r>
          </a:p>
          <a:p>
            <a:pPr marL="342900" indent="-342900">
              <a:buFont typeface="Arial" panose="020B0604020202020204" pitchFamily="34" charset="0"/>
              <a:buChar char="•"/>
            </a:pPr>
            <a:r>
              <a:rPr lang="en-US" sz="2400" dirty="0"/>
              <a:t>Focus should reside on the message not the messenger.</a:t>
            </a:r>
          </a:p>
          <a:p>
            <a:pPr marL="342900" indent="-342900">
              <a:buFont typeface="Arial" panose="020B0604020202020204" pitchFamily="34" charset="0"/>
              <a:buChar char="•"/>
            </a:pPr>
            <a:r>
              <a:rPr lang="en-US" sz="2400" dirty="0"/>
              <a:t>If disclosures are truthful or reasonably believed and serve the public interest, they deserve protection. If they are deliberately false or reckless, they deserve sanction (the ‘good faith’ test invites questioning of motives).</a:t>
            </a:r>
          </a:p>
          <a:p>
            <a:r>
              <a:rPr lang="en-US" sz="2400" dirty="0"/>
              <a:t>A specific type emerging from SA-specific findings: </a:t>
            </a:r>
            <a:r>
              <a:rPr lang="en-US" sz="2400" b="1" dirty="0"/>
              <a:t>Public reprimand</a:t>
            </a:r>
          </a:p>
          <a:p>
            <a:endParaRPr lang="en-ZA" dirty="0"/>
          </a:p>
        </p:txBody>
      </p:sp>
    </p:spTree>
    <p:extLst>
      <p:ext uri="{BB962C8B-B14F-4D97-AF65-F5344CB8AC3E}">
        <p14:creationId xmlns:p14="http://schemas.microsoft.com/office/powerpoint/2010/main" val="414020395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C860F0-68D3-FCD5-8E20-A3B719AF9780}"/>
              </a:ext>
            </a:extLst>
          </p:cNvPr>
          <p:cNvSpPr>
            <a:spLocks noGrp="1"/>
          </p:cNvSpPr>
          <p:nvPr>
            <p:ph type="title"/>
          </p:nvPr>
        </p:nvSpPr>
        <p:spPr>
          <a:xfrm>
            <a:off x="1028700" y="202693"/>
            <a:ext cx="10134600" cy="665988"/>
          </a:xfrm>
        </p:spPr>
        <p:txBody>
          <a:bodyPr/>
          <a:lstStyle/>
          <a:p>
            <a:r>
              <a:rPr lang="en-ZA" dirty="0"/>
              <a:t>Retaliatory lawfare</a:t>
            </a:r>
          </a:p>
        </p:txBody>
      </p:sp>
      <p:sp>
        <p:nvSpPr>
          <p:cNvPr id="3" name="Content Placeholder 2">
            <a:extLst>
              <a:ext uri="{FF2B5EF4-FFF2-40B4-BE49-F238E27FC236}">
                <a16:creationId xmlns:a16="http://schemas.microsoft.com/office/drawing/2014/main" id="{CDD402D7-4F87-F703-FC5F-8B54B63C77B6}"/>
              </a:ext>
            </a:extLst>
          </p:cNvPr>
          <p:cNvSpPr>
            <a:spLocks noGrp="1"/>
          </p:cNvSpPr>
          <p:nvPr>
            <p:ph idx="1"/>
          </p:nvPr>
        </p:nvSpPr>
        <p:spPr>
          <a:xfrm>
            <a:off x="484632" y="1046334"/>
            <a:ext cx="10908792" cy="5464194"/>
          </a:xfrm>
        </p:spPr>
        <p:txBody>
          <a:bodyPr>
            <a:normAutofit fontScale="92500"/>
          </a:bodyPr>
          <a:lstStyle/>
          <a:p>
            <a:pPr marL="342900" indent="-342900">
              <a:buFont typeface="Arial" panose="020B0604020202020204" pitchFamily="34" charset="0"/>
              <a:buChar char="•"/>
            </a:pPr>
            <a:r>
              <a:rPr lang="en-US" dirty="0"/>
              <a:t>Retaliatory lawfare is when extended hostile legal action is used against a whistleblower. It entails misappropriating the legal framework so that whistleblowers suffer detriments, such as the perpetual delay of final outcomes and the subsequent accrual of legal costs. </a:t>
            </a:r>
          </a:p>
          <a:p>
            <a:r>
              <a:rPr lang="en-ZA" b="1" dirty="0"/>
              <a:t>Delaying strategies</a:t>
            </a:r>
          </a:p>
          <a:p>
            <a:pPr marL="342900" indent="-342900">
              <a:buFont typeface="Arial" panose="020B0604020202020204" pitchFamily="34" charset="0"/>
              <a:buChar char="•"/>
            </a:pPr>
            <a:r>
              <a:rPr lang="en-US" dirty="0"/>
              <a:t>Retaliatory lawfare to delay or avoid an outcome, in order to further impede the whistleblower’s attempts at closure after blowing the whistle, or to force the whistleblower into a compromise.</a:t>
            </a:r>
          </a:p>
          <a:p>
            <a:r>
              <a:rPr lang="en-ZA" b="1" dirty="0"/>
              <a:t>Accrual of costs</a:t>
            </a:r>
          </a:p>
          <a:p>
            <a:pPr marL="342900" indent="-342900">
              <a:buFont typeface="Arial" panose="020B0604020202020204" pitchFamily="34" charset="0"/>
              <a:buChar char="•"/>
            </a:pPr>
            <a:r>
              <a:rPr lang="en-US" dirty="0"/>
              <a:t>Wrongdoers utilise the strategy of retaliatory lawfare with the knowledge that lengthy legal proceedings, resulting from delaying strategies, accrue massive legal costs for those involved in the proceedings. </a:t>
            </a:r>
          </a:p>
          <a:p>
            <a:r>
              <a:rPr lang="en-ZA" b="1" dirty="0"/>
              <a:t>Detainment</a:t>
            </a:r>
          </a:p>
          <a:p>
            <a:pPr marL="342900" indent="-342900">
              <a:buFont typeface="Arial" panose="020B0604020202020204" pitchFamily="34" charset="0"/>
              <a:buChar char="•"/>
            </a:pPr>
            <a:r>
              <a:rPr lang="en-US" dirty="0"/>
              <a:t>The most extreme manifestation of retaliatory lawfare occurs when whistleblowers are subjected to arrests. </a:t>
            </a:r>
          </a:p>
          <a:p>
            <a:pPr marL="342900" indent="-342900">
              <a:buFont typeface="Arial" panose="020B0604020202020204" pitchFamily="34" charset="0"/>
              <a:buChar char="•"/>
            </a:pPr>
            <a:r>
              <a:rPr lang="en-US" dirty="0"/>
              <a:t>This involves the malicious exploitation of legal measures within the framework to unjustly apprehend individuals who have exposed wrongdoing. </a:t>
            </a:r>
          </a:p>
          <a:p>
            <a:endParaRPr lang="en-ZA" dirty="0"/>
          </a:p>
        </p:txBody>
      </p:sp>
    </p:spTree>
    <p:extLst>
      <p:ext uri="{BB962C8B-B14F-4D97-AF65-F5344CB8AC3E}">
        <p14:creationId xmlns:p14="http://schemas.microsoft.com/office/powerpoint/2010/main" val="2664957591"/>
      </p:ext>
    </p:extLst>
  </p:cSld>
  <p:clrMapOvr>
    <a:masterClrMapping/>
  </p:clrMapOvr>
</p:sld>
</file>

<file path=ppt/theme/theme1.xml><?xml version="1.0" encoding="utf-8"?>
<a:theme xmlns:a="http://schemas.openxmlformats.org/drawingml/2006/main" name="AdornVTI">
  <a:themeElements>
    <a:clrScheme name="Red Orange">
      <a:dk1>
        <a:sysClr val="windowText" lastClr="000000"/>
      </a:dk1>
      <a:lt1>
        <a:sysClr val="window" lastClr="FFFFFF"/>
      </a:lt1>
      <a:dk2>
        <a:srgbClr val="505046"/>
      </a:dk2>
      <a:lt2>
        <a:srgbClr val="EEECE1"/>
      </a:lt2>
      <a:accent1>
        <a:srgbClr val="E84C22"/>
      </a:accent1>
      <a:accent2>
        <a:srgbClr val="FFBD47"/>
      </a:accent2>
      <a:accent3>
        <a:srgbClr val="B64926"/>
      </a:accent3>
      <a:accent4>
        <a:srgbClr val="FF8427"/>
      </a:accent4>
      <a:accent5>
        <a:srgbClr val="CC9900"/>
      </a:accent5>
      <a:accent6>
        <a:srgbClr val="B22600"/>
      </a:accent6>
      <a:hlink>
        <a:srgbClr val="CC9900"/>
      </a:hlink>
      <a:folHlink>
        <a:srgbClr val="666699"/>
      </a:folHlink>
    </a:clrScheme>
    <a:fontScheme name="Bembo">
      <a:majorFont>
        <a:latin typeface="Bembo"/>
        <a:ea typeface=""/>
        <a:cs typeface=""/>
      </a:majorFont>
      <a:minorFont>
        <a:latin typeface="Bemb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AdornVTI" id="{497E3FA9-5A27-4D12-9D04-917BEF3D1303}" vid="{34192A01-61CA-4566-9818-841C607496F7}"/>
    </a:ext>
  </a:extLst>
</a:theme>
</file>

<file path=docProps/app.xml><?xml version="1.0" encoding="utf-8"?>
<Properties xmlns="http://schemas.openxmlformats.org/officeDocument/2006/extended-properties" xmlns:vt="http://schemas.openxmlformats.org/officeDocument/2006/docPropsVTypes">
  <Template/>
  <TotalTime>321</TotalTime>
  <Words>1113</Words>
  <Application>Microsoft Office PowerPoint</Application>
  <PresentationFormat>Widescreen</PresentationFormat>
  <Paragraphs>72</Paragraphs>
  <Slides>12</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12</vt:i4>
      </vt:variant>
    </vt:vector>
  </HeadingPairs>
  <TitlesOfParts>
    <vt:vector size="15" baseType="lpstr">
      <vt:lpstr>Arial</vt:lpstr>
      <vt:lpstr>Bembo</vt:lpstr>
      <vt:lpstr>AdornVTI</vt:lpstr>
      <vt:lpstr>The Anatomy of Retaliation: From Vilification to Violence – A Reflection on Empirical Evidence</vt:lpstr>
      <vt:lpstr>The unexpected virtue of ignorance</vt:lpstr>
      <vt:lpstr>What are reprisals have been observed in SA?</vt:lpstr>
      <vt:lpstr>Work-related retaliation </vt:lpstr>
      <vt:lpstr>Work-related retaliation continued</vt:lpstr>
      <vt:lpstr>Forms of work-related retaliation</vt:lpstr>
      <vt:lpstr>Social retaliation</vt:lpstr>
      <vt:lpstr>Forms of social retaliation</vt:lpstr>
      <vt:lpstr>Retaliatory lawfare</vt:lpstr>
      <vt:lpstr>Physical retaliation</vt:lpstr>
      <vt:lpstr>Conclusion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Tebogo Khaas</dc:creator>
  <cp:lastModifiedBy>Ugljesa Radulovic</cp:lastModifiedBy>
  <cp:revision>12</cp:revision>
  <dcterms:created xsi:type="dcterms:W3CDTF">2024-10-17T21:19:14Z</dcterms:created>
  <dcterms:modified xsi:type="dcterms:W3CDTF">2025-10-24T14:20:16Z</dcterms:modified>
</cp:coreProperties>
</file>